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8" r:id="rId2"/>
    <p:sldId id="357" r:id="rId3"/>
    <p:sldId id="361" r:id="rId4"/>
    <p:sldId id="362" r:id="rId5"/>
    <p:sldId id="359" r:id="rId6"/>
    <p:sldId id="358" r:id="rId7"/>
    <p:sldId id="354" r:id="rId8"/>
    <p:sldId id="310" r:id="rId9"/>
    <p:sldId id="363" r:id="rId10"/>
    <p:sldId id="353" r:id="rId11"/>
    <p:sldId id="265" r:id="rId12"/>
    <p:sldId id="269" r:id="rId13"/>
    <p:sldId id="364" r:id="rId14"/>
    <p:sldId id="275" r:id="rId15"/>
    <p:sldId id="356" r:id="rId16"/>
    <p:sldId id="267" r:id="rId17"/>
    <p:sldId id="289" r:id="rId18"/>
    <p:sldId id="351" r:id="rId1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F4DCFE-3DB3-43FE-9E37-2E5D15788E24}">
          <p14:sldIdLst>
            <p14:sldId id="278"/>
            <p14:sldId id="357"/>
            <p14:sldId id="361"/>
            <p14:sldId id="362"/>
            <p14:sldId id="359"/>
            <p14:sldId id="358"/>
            <p14:sldId id="354"/>
            <p14:sldId id="310"/>
            <p14:sldId id="363"/>
            <p14:sldId id="353"/>
            <p14:sldId id="265"/>
            <p14:sldId id="269"/>
            <p14:sldId id="364"/>
            <p14:sldId id="275"/>
            <p14:sldId id="356"/>
            <p14:sldId id="267"/>
            <p14:sldId id="289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5" initials="p" lastIdx="1" clrIdx="0">
    <p:extLst>
      <p:ext uri="{19B8F6BF-5375-455C-9EA6-DF929625EA0E}">
        <p15:presenceInfo xmlns:p15="http://schemas.microsoft.com/office/powerpoint/2012/main" userId="pc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1BC4BBE-6119-4D79-BAC6-673FEAAB245C}" type="datetimeFigureOut">
              <a:rPr lang="fa-IR" smtClean="0"/>
              <a:t>24/12/1443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4CA3AFD-3B5D-49DC-8DE4-642D6BDB91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45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5ADEB7-9953-480A-B971-1B94D03A2AEA}" type="slidenum">
              <a:rPr lang="fa-IR" altLang="fa-IR" smtClean="0"/>
              <a:pPr/>
              <a:t>1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406172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09BD18-60F9-4A3D-8FFA-A8BFDEB88F3C}" type="slidenum">
              <a:rPr lang="fa-IR" altLang="fa-IR" smtClean="0"/>
              <a:pPr/>
              <a:t>8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8302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001A1-0E35-4118-978B-4619B06DF71E}" type="slidenum">
              <a:rPr lang="fa-IR" altLang="fa-IR" smtClean="0"/>
              <a:pPr/>
              <a:t>11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175958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C6D5B-C2B7-4E76-B84F-0E527DA5C112}" type="slidenum">
              <a:rPr lang="fa-IR" altLang="fa-IR" smtClean="0"/>
              <a:pPr/>
              <a:t>12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82277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C6D5B-C2B7-4E76-B84F-0E527DA5C112}" type="slidenum">
              <a:rPr lang="fa-IR" altLang="fa-IR" smtClean="0"/>
              <a:pPr/>
              <a:t>14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9666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001A1-0E35-4118-978B-4619B06DF71E}" type="slidenum">
              <a:rPr lang="fa-IR" altLang="fa-IR" smtClean="0"/>
              <a:pPr/>
              <a:t>16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0580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801037-68FE-4322-907D-7DD0016F70B4}" type="slidenum">
              <a:rPr lang="fa-IR" altLang="fa-IR" smtClean="0"/>
              <a:pPr/>
              <a:t>17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23905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B3CF-3E19-4705-9BCE-893B2FA5AA4E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08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16D5-DF08-416F-8B87-9754066B6EF4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8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7166-340D-42FE-9494-74F6DD01A7E4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05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28A9-1449-4DA4-869F-180D90D33D9F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57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9E2-0AB4-4155-88A7-3F85B9CCF43C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3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77A7-0FBD-4EE5-81FF-D5CE55813649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40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B4E-C6F3-4669-B36D-D9CD715DF2AD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771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6E72-3010-4DA5-9A2A-39A869202572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687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C832-B2D6-46EE-9E4F-F43FDF1C8122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29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72D5-4968-4855-8CFD-0E9229C93ACB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293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154D-0FED-4B0F-BA91-9CA49D3935E4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398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8A80-8BEF-4400-85EB-432C6FD9D0F2}" type="datetime8">
              <a:rPr lang="fa-IR" smtClean="0"/>
              <a:t>23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7C96-4F1E-48AE-81C6-B06A07863E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14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53254C-514C-4D89-A55A-079B26C71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610" y="115962"/>
            <a:ext cx="1440160" cy="137681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177133" y="1521633"/>
            <a:ext cx="641436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307" y="1521633"/>
            <a:ext cx="763108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Novel approaches in cancer treatment:</a:t>
            </a: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preclinical and clinical development of small</a:t>
            </a: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non-coding RNA therapeutics</a:t>
            </a:r>
            <a:endParaRPr lang="fa-IR" sz="2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751" y="5005551"/>
            <a:ext cx="288032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Presented by:</a:t>
            </a:r>
          </a:p>
          <a:p>
            <a:pPr algn="ctr">
              <a:defRPr/>
            </a:pP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Muhammad Hossein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Ashoub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134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DF05-2436-4C2E-8A26-FFDD5010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-37322"/>
            <a:ext cx="11756571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snoRNA</a:t>
            </a:r>
            <a:r>
              <a:rPr kumimoji="0" lang="en-US" sz="20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vs </a:t>
            </a:r>
            <a:r>
              <a:rPr kumimoji="0" lang="en-US" sz="2000" b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snRNA</a:t>
            </a:r>
            <a:br>
              <a:rPr kumimoji="0" lang="fa-IR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EEF8-6A06-40CC-BD42-56882B03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10</a:t>
            </a:fld>
            <a:endParaRPr lang="fa-I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6F7FC3B-964F-47A8-B28C-DF268E4F975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13561" y="590160"/>
            <a:ext cx="11078439" cy="19361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76C267-CF58-4D58-B604-B5DF9E45B3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90160"/>
            <a:ext cx="962167" cy="193611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 dirty="0"/>
          </a:p>
        </p:txBody>
      </p:sp>
      <p:pic>
        <p:nvPicPr>
          <p:cNvPr id="12" name="Picture 11" descr="logo1.jpg">
            <a:extLst>
              <a:ext uri="{FF2B5EF4-FFF2-40B4-BE49-F238E27FC236}">
                <a16:creationId xmlns:a16="http://schemas.microsoft.com/office/drawing/2014/main" id="{38A2E0D5-B1C6-48D5-9CCE-4C23A0342C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B82041-46FB-34E9-9CA8-06B88F162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849086"/>
            <a:ext cx="6064898" cy="6008914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60E99-AADB-59CF-D0E7-AF4846B58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8" y="783772"/>
            <a:ext cx="5977812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8"/>
          <p:cNvSpPr>
            <a:spLocks noChangeArrowheads="1"/>
          </p:cNvSpPr>
          <p:nvPr/>
        </p:nvSpPr>
        <p:spPr bwMode="auto">
          <a:xfrm flipV="1">
            <a:off x="1538" y="569386"/>
            <a:ext cx="468313" cy="18382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 flipV="1">
            <a:off x="740780" y="569521"/>
            <a:ext cx="11451220" cy="19698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11</a:t>
            </a:fld>
            <a:endParaRPr lang="fa-I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7E2A4-3DBA-4D35-BACC-DB67EC6DC2FD}"/>
              </a:ext>
            </a:extLst>
          </p:cNvPr>
          <p:cNvSpPr txBox="1"/>
          <p:nvPr/>
        </p:nvSpPr>
        <p:spPr>
          <a:xfrm>
            <a:off x="235694" y="107721"/>
            <a:ext cx="610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piRNA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F3AAC-9300-8B2E-B864-61A713583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6" y="839755"/>
            <a:ext cx="9462796" cy="576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74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8"/>
          <p:cNvSpPr>
            <a:spLocks noChangeArrowheads="1"/>
          </p:cNvSpPr>
          <p:nvPr/>
        </p:nvSpPr>
        <p:spPr bwMode="auto">
          <a:xfrm flipV="1">
            <a:off x="-1" y="459704"/>
            <a:ext cx="468313" cy="15611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48132" name="Rectangle 9"/>
          <p:cNvSpPr>
            <a:spLocks noChangeArrowheads="1"/>
          </p:cNvSpPr>
          <p:nvPr/>
        </p:nvSpPr>
        <p:spPr bwMode="auto">
          <a:xfrm flipV="1">
            <a:off x="768238" y="448605"/>
            <a:ext cx="11423762" cy="16441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8" name="TextBox 7"/>
          <p:cNvSpPr txBox="1"/>
          <p:nvPr/>
        </p:nvSpPr>
        <p:spPr>
          <a:xfrm>
            <a:off x="2988701" y="5519325"/>
            <a:ext cx="3588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Conventional drug delivery System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7264" y="5540146"/>
            <a:ext cx="33373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Controlled drug delivery system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12</a:t>
            </a:fld>
            <a:endParaRPr lang="fa-IR"/>
          </a:p>
        </p:txBody>
      </p:sp>
      <p:pic>
        <p:nvPicPr>
          <p:cNvPr id="16" name="Picture 15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B48ED0-718E-D6A2-3509-642702AE071C}"/>
              </a:ext>
            </a:extLst>
          </p:cNvPr>
          <p:cNvSpPr txBox="1"/>
          <p:nvPr/>
        </p:nvSpPr>
        <p:spPr>
          <a:xfrm>
            <a:off x="168840" y="-13060"/>
            <a:ext cx="610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piRNA</a:t>
            </a:r>
            <a:endParaRPr lang="en-US" sz="1800" b="1" dirty="0">
              <a:ln w="6600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D9335-CB00-D35C-BA4E-5DE633D07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" y="613022"/>
            <a:ext cx="9668069" cy="60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734C-4B6D-FC74-ADC5-C0BDDF8F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722"/>
            <a:ext cx="10515600" cy="738966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C01964-E093-041D-B0A9-1F5837C1F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5" y="746449"/>
            <a:ext cx="10982130" cy="53837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4A19B-FF73-9888-B862-0A388732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13</a:t>
            </a:fld>
            <a:endParaRPr lang="fa-I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CDDCF-86D5-451E-43A6-FF40BAD7FF76}"/>
              </a:ext>
            </a:extLst>
          </p:cNvPr>
          <p:cNvSpPr txBox="1"/>
          <p:nvPr/>
        </p:nvSpPr>
        <p:spPr>
          <a:xfrm>
            <a:off x="426876" y="45522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miRNA vs </a:t>
            </a:r>
            <a:r>
              <a:rPr lang="en-US" sz="24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pi</a:t>
            </a:r>
            <a:r>
              <a:rPr kumimoji="0" lang="en-US" sz="24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RNA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6699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14</a:t>
            </a:fld>
            <a:endParaRPr lang="fa-IR"/>
          </a:p>
        </p:txBody>
      </p:sp>
      <p:pic>
        <p:nvPicPr>
          <p:cNvPr id="14" name="Picture 13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BFC67D27-6436-758B-4478-B49CD282B2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8238" y="448605"/>
            <a:ext cx="11423762" cy="16441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6A23AFB-D99A-6EBE-6F96-02F71F2266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" y="459704"/>
            <a:ext cx="468313" cy="156116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01823-92AA-6FF0-D299-4B39398C8423}"/>
              </a:ext>
            </a:extLst>
          </p:cNvPr>
          <p:cNvSpPr txBox="1"/>
          <p:nvPr/>
        </p:nvSpPr>
        <p:spPr>
          <a:xfrm>
            <a:off x="234155" y="0"/>
            <a:ext cx="610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CircRNA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B0291-02EB-84B4-74A3-96CB0F75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7788"/>
            <a:ext cx="5890851" cy="5811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0B8AD8-D6DC-1F39-BC5D-E9BC88EED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21" y="866106"/>
            <a:ext cx="6066444" cy="58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1080-3D8C-4E7B-9182-2FB47AA1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4" y="587829"/>
            <a:ext cx="10133045" cy="51548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7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Cis-RNA vs trans-RNA</a:t>
            </a:r>
            <a:b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fa-IR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25FB-16D3-4566-885D-A0FFC7DD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558"/>
            <a:ext cx="3995057" cy="5348679"/>
          </a:xfrm>
        </p:spPr>
        <p:txBody>
          <a:bodyPr>
            <a:normAutofit/>
          </a:bodyPr>
          <a:lstStyle/>
          <a:p>
            <a:pPr marL="0" marR="0" lvl="0" indent="-514350" algn="l" rtl="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en-US" sz="2000" b="1" dirty="0">
              <a:ln w="6600">
                <a:solidFill>
                  <a:srgbClr val="FF0000"/>
                </a:solidFill>
                <a:prstDash val="solid"/>
              </a:ln>
            </a:endParaRPr>
          </a:p>
          <a:p>
            <a:pPr marL="0" marR="0" lvl="0" indent="-514350" algn="l" rtl="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en-US" sz="2000" b="1" dirty="0">
              <a:ln w="6600">
                <a:solidFill>
                  <a:srgbClr val="FF0000"/>
                </a:solidFill>
                <a:prstDash val="solid"/>
              </a:ln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084CC-9936-49FF-940C-56D7EF44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15</a:t>
            </a:fld>
            <a:endParaRPr lang="fa-IR"/>
          </a:p>
        </p:txBody>
      </p:sp>
      <p:pic>
        <p:nvPicPr>
          <p:cNvPr id="8" name="Picture 7" descr="logo1.jpg">
            <a:extLst>
              <a:ext uri="{FF2B5EF4-FFF2-40B4-BE49-F238E27FC236}">
                <a16:creationId xmlns:a16="http://schemas.microsoft.com/office/drawing/2014/main" id="{DCAB6B80-8DB7-4180-8588-3FCCCD379D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B487A8-4566-B9F3-AA23-B572374F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" y="389107"/>
            <a:ext cx="11731690" cy="5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926" y="67127"/>
            <a:ext cx="7574203" cy="4616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4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Noncoding RNAs in Cancer and Therapeutic Potential</a:t>
            </a:r>
            <a:endParaRPr lang="fa-IR" sz="2400" b="1" i="1" dirty="0">
              <a:ln w="6600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1683" name="Rectangle 8"/>
          <p:cNvSpPr>
            <a:spLocks noChangeArrowheads="1"/>
          </p:cNvSpPr>
          <p:nvPr/>
        </p:nvSpPr>
        <p:spPr bwMode="auto">
          <a:xfrm flipV="1">
            <a:off x="0" y="571063"/>
            <a:ext cx="468313" cy="111629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 dirty="0"/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 flipV="1">
            <a:off x="645230" y="572700"/>
            <a:ext cx="11546770" cy="11163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16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2" y="1054491"/>
            <a:ext cx="11206452" cy="5466382"/>
          </a:xfrm>
        </p:spPr>
        <p:txBody>
          <a:bodyPr>
            <a:normAutofit/>
          </a:bodyPr>
          <a:lstStyle/>
          <a:p>
            <a:pPr marL="514350" lvl="0" indent="-514350" algn="l" rtl="0">
              <a:lnSpc>
                <a:spcPct val="250000"/>
              </a:lnSpc>
              <a:spcBef>
                <a:spcPts val="0"/>
              </a:spcBef>
              <a:buFont typeface="+mj-lt"/>
              <a:buAutoNum type="romanUcPeriod"/>
              <a:defRPr/>
            </a:pPr>
            <a:endParaRPr lang="en-US" sz="2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14350" lvl="0" indent="-514350" algn="l" rtl="0">
              <a:lnSpc>
                <a:spcPct val="250000"/>
              </a:lnSpc>
              <a:spcBef>
                <a:spcPts val="0"/>
              </a:spcBef>
              <a:buFont typeface="+mj-lt"/>
              <a:buAutoNum type="romanUcPeriod"/>
              <a:defRPr/>
            </a:pPr>
            <a:endParaRPr lang="en-US" dirty="0"/>
          </a:p>
        </p:txBody>
      </p:sp>
      <p:pic>
        <p:nvPicPr>
          <p:cNvPr id="10" name="Picture 9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38D55-4E41-6EFC-8903-A732481F0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" y="1746639"/>
            <a:ext cx="4571999" cy="430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B4C78-8C00-1D8C-CCF7-80690AE31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8" y="1281262"/>
            <a:ext cx="5938228" cy="52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17</a:t>
            </a:fld>
            <a:endParaRPr lang="fa-I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0" y="1231641"/>
            <a:ext cx="8154955" cy="459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 flipV="1">
            <a:off x="873669" y="432397"/>
            <a:ext cx="11318331" cy="38615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 flipV="1">
            <a:off x="0" y="432396"/>
            <a:ext cx="628073" cy="38615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</p:spTree>
    <p:extLst>
      <p:ext uri="{BB962C8B-B14F-4D97-AF65-F5344CB8AC3E}">
        <p14:creationId xmlns:p14="http://schemas.microsoft.com/office/powerpoint/2010/main" val="33911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thank you for your att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18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7269-396D-44E9-8891-B60CB215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A5CBD-70E4-4849-BB4A-E69D72D2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2</a:t>
            </a:fld>
            <a:endParaRPr lang="fa-I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9588C8-AB4E-9850-19EB-5EAA64457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6525"/>
            <a:ext cx="10515599" cy="635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5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87CE-5AC0-456C-A048-15BC7DB3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22" y="835850"/>
            <a:ext cx="10515600" cy="617668"/>
          </a:xfrm>
        </p:spPr>
        <p:txBody>
          <a:bodyPr>
            <a:normAutofit/>
          </a:bodyPr>
          <a:lstStyle/>
          <a:p>
            <a:pPr rtl="0"/>
            <a:r>
              <a:rPr lang="en-US" altLang="en-US" sz="2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Non-coding RNAs</a:t>
            </a:r>
            <a:endParaRPr lang="en-US" sz="2800" b="1" dirty="0">
              <a:ln w="6600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65E6-E513-4DDD-8EB3-DFC84A9B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3</a:t>
            </a:fld>
            <a:endParaRPr lang="fa-I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D9B62ED-F206-40F6-921B-1C16DF48A8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668" y="365125"/>
            <a:ext cx="962167" cy="20917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05BDA5-D2A0-46F6-AC2F-9FBE82256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616" y="374185"/>
            <a:ext cx="10876384" cy="221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001B20-1034-451F-8243-70B20042429D}"/>
              </a:ext>
            </a:extLst>
          </p:cNvPr>
          <p:cNvSpPr txBox="1"/>
          <p:nvPr/>
        </p:nvSpPr>
        <p:spPr>
          <a:xfrm>
            <a:off x="286917" y="-53147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Background and History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48901-BF4D-4E80-B803-C92DB836B71B}"/>
              </a:ext>
            </a:extLst>
          </p:cNvPr>
          <p:cNvSpPr txBox="1"/>
          <p:nvPr/>
        </p:nvSpPr>
        <p:spPr>
          <a:xfrm>
            <a:off x="44223" y="1880850"/>
            <a:ext cx="65829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0" i="0" u="none" strike="noStrike" baseline="0" dirty="0">
              <a:solidFill>
                <a:srgbClr val="000000"/>
              </a:solidFill>
              <a:latin typeface="Charis SI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Functions other than coding proteins, e.g., structural, catalytic, and regulatory factors</a:t>
            </a:r>
          </a:p>
          <a:p>
            <a:endParaRPr lang="en-US" sz="2000" b="1" dirty="0">
              <a:ln w="6600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(-) No strong statistical features, such as ORFs, or polyadenylated, demonstrated in coding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n w="6600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(+) Transcribed ncRNA molecules can fold into secondary and tertiary structures (more conserved than sequences)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7397E-1755-DDEF-D889-71076A629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6" y="1144685"/>
            <a:ext cx="5488151" cy="49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4377-0323-4B5E-A35A-B87F4E8D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563"/>
            <a:ext cx="10515600" cy="3651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04714-D18E-425C-A517-14B0ACFE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4</a:t>
            </a:fld>
            <a:endParaRPr lang="fa-IR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B7C79D7-3D63-4D27-B679-C94E681F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58925"/>
            <a:ext cx="10820400" cy="220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AD78B-BAFD-4E2D-A6BF-E51537851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46"/>
            <a:ext cx="975445" cy="219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6B6CFF-3CFA-44DC-BBCA-C55B90CE48C2}"/>
              </a:ext>
            </a:extLst>
          </p:cNvPr>
          <p:cNvSpPr txBox="1"/>
          <p:nvPr/>
        </p:nvSpPr>
        <p:spPr>
          <a:xfrm>
            <a:off x="361562" y="-61723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Background and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F8726-D293-B066-B431-8ACD88CC8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" y="820590"/>
            <a:ext cx="11971175" cy="53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CD2D10-3C53-4831-B5FB-8C0DEF19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15" y="381524"/>
            <a:ext cx="11089585" cy="225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6DFC4-C3AF-45F5-B079-5CB247A8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94" y="1259633"/>
            <a:ext cx="6615404" cy="4310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E7B5-9BBC-4AD3-9F14-1C809EF3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5</a:t>
            </a:fld>
            <a:endParaRPr lang="fa-I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3598B9-F559-4B43-A9D9-91A9C91FCAA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381524"/>
            <a:ext cx="962167" cy="20917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F63EE7A-F0BA-1610-EA3C-9300EACF9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5" y="4900596"/>
            <a:ext cx="9311951" cy="198681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946861-C28B-8583-C1E8-23C3D6CA4947}"/>
              </a:ext>
            </a:extLst>
          </p:cNvPr>
          <p:cNvSpPr txBox="1"/>
          <p:nvPr/>
        </p:nvSpPr>
        <p:spPr>
          <a:xfrm>
            <a:off x="202942" y="-34332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Classification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E136B-D21C-DE28-77BE-EF93DDF2F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5" y="607096"/>
            <a:ext cx="9311951" cy="42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1317-E0FD-4BC3-BB4A-DF742508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20" y="65314"/>
            <a:ext cx="7294981" cy="106816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sncRNA</a:t>
            </a:r>
            <a:r>
              <a:rPr kumimoji="0" lang="en-US" sz="24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vs lncRNA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99327-11EE-4C34-AA66-F167C898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319" y="506616"/>
            <a:ext cx="10997682" cy="1934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BFFF-C63D-4A97-B444-C42ED2B0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6</a:t>
            </a:fld>
            <a:endParaRPr lang="fa-I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26D3120-B5C2-4FF1-BFA4-A558523AF30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12005"/>
            <a:ext cx="962167" cy="18499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 dirty="0"/>
          </a:p>
        </p:txBody>
      </p:sp>
      <p:pic>
        <p:nvPicPr>
          <p:cNvPr id="7" name="Picture 6" descr="logo1.jpg">
            <a:extLst>
              <a:ext uri="{FF2B5EF4-FFF2-40B4-BE49-F238E27FC236}">
                <a16:creationId xmlns:a16="http://schemas.microsoft.com/office/drawing/2014/main" id="{A8D33364-89BE-41CD-93CE-01D3F3C96D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E77C9-BC1C-F5FF-ABE8-CE64B96AC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696997"/>
            <a:ext cx="11831216" cy="60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012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24C3-D136-4065-BAE8-02702769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578498"/>
            <a:ext cx="4544008" cy="550506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7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700" b="1" u="none" strike="noStrike" kern="1200" cap="none" spc="0" normalizeH="0" baseline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icro</a:t>
            </a:r>
            <a:r>
              <a:rPr lang="en-US" sz="27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700" b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RNA</a:t>
            </a:r>
            <a:br>
              <a:rPr kumimoji="0" lang="en-US" sz="18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fa-IR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EFAB-943F-4615-B53C-0045DFA6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7</a:t>
            </a:fld>
            <a:endParaRPr lang="fa-I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51D3734-0D52-4058-A8FE-7A4B824D67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3103" y="477199"/>
            <a:ext cx="11398898" cy="181179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0DB68B-8A78-4FB6-BF9B-AA2BE92331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77200"/>
            <a:ext cx="597159" cy="181178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 dirty="0"/>
          </a:p>
        </p:txBody>
      </p:sp>
      <p:pic>
        <p:nvPicPr>
          <p:cNvPr id="7" name="Picture 6" descr="logo1.jpg">
            <a:extLst>
              <a:ext uri="{FF2B5EF4-FFF2-40B4-BE49-F238E27FC236}">
                <a16:creationId xmlns:a16="http://schemas.microsoft.com/office/drawing/2014/main" id="{14AD80AB-E1CB-4E79-9C21-94104B8B6C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4873" y="5033819"/>
            <a:ext cx="1228436" cy="121968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49F3D0D-5DD6-3DDB-D03F-70FC6A1EA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253"/>
            <a:ext cx="4730620" cy="404149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97E94-E239-7D0D-E40A-0EC3E31B8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8" y="886407"/>
            <a:ext cx="7268547" cy="54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8"/>
          <p:cNvSpPr>
            <a:spLocks noChangeArrowheads="1"/>
          </p:cNvSpPr>
          <p:nvPr/>
        </p:nvSpPr>
        <p:spPr bwMode="auto">
          <a:xfrm flipV="1">
            <a:off x="0" y="489061"/>
            <a:ext cx="962167" cy="20917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 flipV="1">
            <a:off x="1113561" y="483083"/>
            <a:ext cx="11078439" cy="20917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508792" y="1779687"/>
            <a:ext cx="83818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fa-IR" dirty="0"/>
          </a:p>
          <a:p>
            <a:pPr eaLnBrk="1" hangingPunct="1">
              <a:defRPr/>
            </a:pPr>
            <a:endParaRPr lang="en-US" altLang="fa-IR" dirty="0"/>
          </a:p>
          <a:p>
            <a:pPr eaLnBrk="1" hangingPunct="1">
              <a:defRPr/>
            </a:pPr>
            <a:endParaRPr lang="fa-IR" alt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a-I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555AA-C6A9-49F0-8092-3626ECA96F4A}"/>
              </a:ext>
            </a:extLst>
          </p:cNvPr>
          <p:cNvSpPr txBox="1"/>
          <p:nvPr/>
        </p:nvSpPr>
        <p:spPr>
          <a:xfrm>
            <a:off x="161099" y="51547"/>
            <a:ext cx="6709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siRNA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AE2DD-C2D7-9841-FD6B-3988F6F3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4567"/>
            <a:ext cx="5057192" cy="4768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F07EC-8F14-9C88-850D-E37B1AAA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3" y="774441"/>
            <a:ext cx="6973708" cy="55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BDCA-D5D9-E524-1213-27D207A1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7419392" cy="753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76DC5-08A6-95CC-E832-16EC2DF2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7C96-4F1E-48AE-81C6-B06A07863E33}" type="slidenum">
              <a:rPr lang="fa-IR" smtClean="0"/>
              <a:t>9</a:t>
            </a:fld>
            <a:endParaRPr lang="fa-I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645334-36A2-8C83-938E-DE30E3644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0" y="595955"/>
            <a:ext cx="9636967" cy="612551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7C7786-2497-033F-BE3C-EB17FCF6F3CD}"/>
              </a:ext>
            </a:extLst>
          </p:cNvPr>
          <p:cNvSpPr txBox="1"/>
          <p:nvPr/>
        </p:nvSpPr>
        <p:spPr>
          <a:xfrm>
            <a:off x="335902" y="134291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siRNA vs </a:t>
            </a:r>
            <a:r>
              <a:rPr lang="en-US" sz="2400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mi</a:t>
            </a:r>
            <a:r>
              <a:rPr kumimoji="0" lang="en-US" sz="2400" b="1" i="1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RNA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6501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2699</TotalTime>
  <Words>148</Words>
  <Application>Microsoft Office PowerPoint</Application>
  <PresentationFormat>Widescreen</PresentationFormat>
  <Paragraphs>56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Charis SIL</vt:lpstr>
      <vt:lpstr>Cooper Black</vt:lpstr>
      <vt:lpstr>Times New Roman</vt:lpstr>
      <vt:lpstr>Office Theme</vt:lpstr>
      <vt:lpstr>PowerPoint Presentation</vt:lpstr>
      <vt:lpstr>PowerPoint Presentation</vt:lpstr>
      <vt:lpstr>Non-coding RNAs</vt:lpstr>
      <vt:lpstr>PowerPoint Presentation</vt:lpstr>
      <vt:lpstr>PowerPoint Presentation</vt:lpstr>
      <vt:lpstr>sncRNA vs lncRNA </vt:lpstr>
      <vt:lpstr>micro RNA  </vt:lpstr>
      <vt:lpstr>PowerPoint Presentation</vt:lpstr>
      <vt:lpstr>PowerPoint Presentation</vt:lpstr>
      <vt:lpstr>snoRNA vs snRNA </vt:lpstr>
      <vt:lpstr>PowerPoint Presentation</vt:lpstr>
      <vt:lpstr>PowerPoint Presentation</vt:lpstr>
      <vt:lpstr>PowerPoint Presentation</vt:lpstr>
      <vt:lpstr>PowerPoint Presentation</vt:lpstr>
      <vt:lpstr>Cis-RNA vs trans-RNA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Ashoob</dc:creator>
  <cp:lastModifiedBy>sam nelsen</cp:lastModifiedBy>
  <cp:revision>314</cp:revision>
  <dcterms:created xsi:type="dcterms:W3CDTF">2018-12-09T05:58:30Z</dcterms:created>
  <dcterms:modified xsi:type="dcterms:W3CDTF">2022-07-23T04:41:29Z</dcterms:modified>
</cp:coreProperties>
</file>