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92" r:id="rId5"/>
    <p:sldId id="273" r:id="rId6"/>
    <p:sldId id="285" r:id="rId7"/>
    <p:sldId id="294" r:id="rId8"/>
    <p:sldId id="266" r:id="rId9"/>
    <p:sldId id="259" r:id="rId10"/>
    <p:sldId id="286" r:id="rId11"/>
    <p:sldId id="287" r:id="rId12"/>
    <p:sldId id="288" r:id="rId13"/>
    <p:sldId id="289" r:id="rId14"/>
    <p:sldId id="290" r:id="rId15"/>
    <p:sldId id="291" r:id="rId16"/>
    <p:sldId id="262" r:id="rId17"/>
    <p:sldId id="260" r:id="rId18"/>
    <p:sldId id="278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inos" panose="020B0604020202020204" charset="0"/>
      <p:regular r:id="rId25"/>
      <p:bold r:id="rId26"/>
      <p:italic r:id="rId27"/>
      <p:boldItalic r:id="rId28"/>
    </p:embeddedFont>
    <p:embeddedFont>
      <p:font typeface="Oswald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E6238E-A8DB-4A70-B8A5-77E2DBA3E04C}">
  <a:tblStyle styleId="{76E6238E-A8DB-4A70-B8A5-77E2DBA3E0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2E9E2-4300-4F0A-B728-2436DCC41D6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FE3AD6-3A13-4DB4-AB9C-F6F6D4F689D5}">
      <dgm:prSet phldrT="[Text]"/>
      <dgm:spPr/>
      <dgm:t>
        <a:bodyPr/>
        <a:lstStyle/>
        <a:p>
          <a:r>
            <a:rPr lang="en-US" dirty="0" smtClean="0"/>
            <a:t>miRNA</a:t>
          </a:r>
          <a:endParaRPr lang="en-US" dirty="0"/>
        </a:p>
      </dgm:t>
    </dgm:pt>
    <dgm:pt modelId="{D938574B-5BAC-4A6C-8D57-5B4473D9C919}" type="parTrans" cxnId="{CEB8F525-C56E-45D9-9247-D87E2F937475}">
      <dgm:prSet/>
      <dgm:spPr/>
      <dgm:t>
        <a:bodyPr/>
        <a:lstStyle/>
        <a:p>
          <a:endParaRPr lang="en-US"/>
        </a:p>
      </dgm:t>
    </dgm:pt>
    <dgm:pt modelId="{14024F28-3A08-483E-B6F7-EB92B1BE817B}" type="sibTrans" cxnId="{CEB8F525-C56E-45D9-9247-D87E2F937475}">
      <dgm:prSet/>
      <dgm:spPr/>
      <dgm:t>
        <a:bodyPr/>
        <a:lstStyle/>
        <a:p>
          <a:endParaRPr lang="en-US"/>
        </a:p>
      </dgm:t>
    </dgm:pt>
    <dgm:pt modelId="{378A5FF7-5E45-42EC-B75F-2318D6F3C133}">
      <dgm:prSet phldrT="[Text]"/>
      <dgm:spPr/>
      <dgm:t>
        <a:bodyPr/>
        <a:lstStyle/>
        <a:p>
          <a:r>
            <a:rPr lang="en-US" dirty="0" smtClean="0"/>
            <a:t>miR-192</a:t>
          </a:r>
          <a:endParaRPr lang="en-US" dirty="0"/>
        </a:p>
      </dgm:t>
    </dgm:pt>
    <dgm:pt modelId="{8653E4E5-F6F5-4B33-9045-DCB047C04FFE}" type="parTrans" cxnId="{DB56C38A-31EF-41B2-AC0D-81291C84A7BB}">
      <dgm:prSet/>
      <dgm:spPr/>
      <dgm:t>
        <a:bodyPr/>
        <a:lstStyle/>
        <a:p>
          <a:endParaRPr lang="en-US"/>
        </a:p>
      </dgm:t>
    </dgm:pt>
    <dgm:pt modelId="{4E5ED7F5-D8A4-499A-BD4D-AD2C975CB035}" type="sibTrans" cxnId="{DB56C38A-31EF-41B2-AC0D-81291C84A7BB}">
      <dgm:prSet/>
      <dgm:spPr/>
      <dgm:t>
        <a:bodyPr/>
        <a:lstStyle/>
        <a:p>
          <a:endParaRPr lang="en-US"/>
        </a:p>
      </dgm:t>
    </dgm:pt>
    <dgm:pt modelId="{21ACE4BD-0D6C-4D83-A285-AF17F383A13D}">
      <dgm:prSet phldrT="[Text]"/>
      <dgm:spPr/>
      <dgm:t>
        <a:bodyPr/>
        <a:lstStyle/>
        <a:p>
          <a:r>
            <a:rPr lang="en-US" dirty="0" smtClean="0"/>
            <a:t>miR-22</a:t>
          </a:r>
          <a:endParaRPr lang="en-US" dirty="0"/>
        </a:p>
      </dgm:t>
    </dgm:pt>
    <dgm:pt modelId="{CC68614F-8347-4B8B-B2EA-0682E8B22E06}" type="parTrans" cxnId="{44034FAF-94E4-4806-9BD3-E68CC75A8A5E}">
      <dgm:prSet/>
      <dgm:spPr/>
      <dgm:t>
        <a:bodyPr/>
        <a:lstStyle/>
        <a:p>
          <a:endParaRPr lang="en-US"/>
        </a:p>
      </dgm:t>
    </dgm:pt>
    <dgm:pt modelId="{20A84975-7406-4455-8105-D1DBFD88499C}" type="sibTrans" cxnId="{44034FAF-94E4-4806-9BD3-E68CC75A8A5E}">
      <dgm:prSet/>
      <dgm:spPr/>
      <dgm:t>
        <a:bodyPr/>
        <a:lstStyle/>
        <a:p>
          <a:endParaRPr lang="en-US"/>
        </a:p>
      </dgm:t>
    </dgm:pt>
    <dgm:pt modelId="{B720E29C-BC49-4C2E-AA3F-AAF367DAA8C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miR-204</a:t>
          </a:r>
          <a:endParaRPr lang="en-US" dirty="0"/>
        </a:p>
      </dgm:t>
    </dgm:pt>
    <dgm:pt modelId="{4C508A23-DEB1-482A-A833-334AB5CE4926}" type="parTrans" cxnId="{F0BEDBFF-6506-4FCF-8D34-EF4E2B53E9F9}">
      <dgm:prSet/>
      <dgm:spPr/>
      <dgm:t>
        <a:bodyPr/>
        <a:lstStyle/>
        <a:p>
          <a:endParaRPr lang="en-US"/>
        </a:p>
      </dgm:t>
    </dgm:pt>
    <dgm:pt modelId="{89E3AA5C-F9EC-4AF6-95C5-F3B18181D34A}" type="sibTrans" cxnId="{F0BEDBFF-6506-4FCF-8D34-EF4E2B53E9F9}">
      <dgm:prSet/>
      <dgm:spPr/>
      <dgm:t>
        <a:bodyPr/>
        <a:lstStyle/>
        <a:p>
          <a:endParaRPr lang="en-US"/>
        </a:p>
      </dgm:t>
    </dgm:pt>
    <dgm:pt modelId="{227BB915-5273-4776-AADB-E7950D098792}" type="asst">
      <dgm:prSet custT="1"/>
      <dgm:spPr/>
      <dgm:t>
        <a:bodyPr/>
        <a:lstStyle/>
        <a:p>
          <a:r>
            <a:rPr lang="en-US" sz="1400" dirty="0" smtClean="0"/>
            <a:t>Effect of ATO</a:t>
          </a:r>
          <a:endParaRPr lang="en-US" sz="1400" dirty="0"/>
        </a:p>
      </dgm:t>
    </dgm:pt>
    <dgm:pt modelId="{EC170D03-9E1C-4DC0-BA01-DA48DE8F62D2}" type="parTrans" cxnId="{7205B247-2761-485E-A359-2BE8396A49C0}">
      <dgm:prSet/>
      <dgm:spPr/>
      <dgm:t>
        <a:bodyPr/>
        <a:lstStyle/>
        <a:p>
          <a:endParaRPr lang="en-US"/>
        </a:p>
      </dgm:t>
    </dgm:pt>
    <dgm:pt modelId="{B6A3BAE6-A1DF-4EE5-B062-AC4EEFE1E570}" type="sibTrans" cxnId="{7205B247-2761-485E-A359-2BE8396A49C0}">
      <dgm:prSet/>
      <dgm:spPr/>
      <dgm:t>
        <a:bodyPr/>
        <a:lstStyle/>
        <a:p>
          <a:endParaRPr lang="en-US"/>
        </a:p>
      </dgm:t>
    </dgm:pt>
    <dgm:pt modelId="{130598F9-A83A-454B-8F40-C47613ABE6BB}" type="asst">
      <dgm:prSet/>
      <dgm:spPr/>
      <dgm:t>
        <a:bodyPr/>
        <a:lstStyle/>
        <a:p>
          <a:r>
            <a:rPr lang="en-US" dirty="0" smtClean="0"/>
            <a:t>Effect on ATO</a:t>
          </a:r>
          <a:endParaRPr lang="en-US" dirty="0"/>
        </a:p>
      </dgm:t>
    </dgm:pt>
    <dgm:pt modelId="{0DEC4E9E-E538-4FF4-98C9-1A99AB935C43}" type="parTrans" cxnId="{0FE7F764-74DC-40FE-B2E3-CABA31342BC8}">
      <dgm:prSet/>
      <dgm:spPr/>
      <dgm:t>
        <a:bodyPr/>
        <a:lstStyle/>
        <a:p>
          <a:endParaRPr lang="en-US"/>
        </a:p>
      </dgm:t>
    </dgm:pt>
    <dgm:pt modelId="{BDD709DE-5F84-4791-A068-89DAAE0C13B6}" type="sibTrans" cxnId="{0FE7F764-74DC-40FE-B2E3-CABA31342BC8}">
      <dgm:prSet/>
      <dgm:spPr/>
      <dgm:t>
        <a:bodyPr/>
        <a:lstStyle/>
        <a:p>
          <a:endParaRPr lang="en-US"/>
        </a:p>
      </dgm:t>
    </dgm:pt>
    <dgm:pt modelId="{8D44F066-D388-4CF9-9E42-CDC6219C3DFB}" type="asst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BIRC6</a:t>
          </a:r>
          <a:endParaRPr lang="en-US" dirty="0"/>
        </a:p>
      </dgm:t>
    </dgm:pt>
    <dgm:pt modelId="{FBC5E4AC-4004-4798-BA83-3F3E644CEECD}" type="parTrans" cxnId="{3A5DBA27-6409-493E-88EB-A695D7051D75}">
      <dgm:prSet/>
      <dgm:spPr/>
      <dgm:t>
        <a:bodyPr/>
        <a:lstStyle/>
        <a:p>
          <a:endParaRPr lang="en-US"/>
        </a:p>
      </dgm:t>
    </dgm:pt>
    <dgm:pt modelId="{F8DEE151-2FE1-4C11-A9C8-614DD60BBDC0}" type="sibTrans" cxnId="{3A5DBA27-6409-493E-88EB-A695D7051D75}">
      <dgm:prSet/>
      <dgm:spPr/>
      <dgm:t>
        <a:bodyPr/>
        <a:lstStyle/>
        <a:p>
          <a:endParaRPr lang="en-US"/>
        </a:p>
      </dgm:t>
    </dgm:pt>
    <dgm:pt modelId="{0DFDC2CB-8DF1-47F9-BCB4-ABA93B171BA8}" type="asst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miR-181a</a:t>
          </a:r>
        </a:p>
        <a:p>
          <a:r>
            <a:rPr lang="en-US" dirty="0" smtClean="0"/>
            <a:t> miR-342 </a:t>
          </a:r>
        </a:p>
        <a:p>
          <a:r>
            <a:rPr lang="en-US" dirty="0" smtClean="0"/>
            <a:t>miR-446h</a:t>
          </a:r>
        </a:p>
        <a:p>
          <a:r>
            <a:rPr lang="en-US" dirty="0" smtClean="0"/>
            <a:t> miR-204</a:t>
          </a:r>
          <a:endParaRPr lang="en-US" dirty="0"/>
        </a:p>
      </dgm:t>
    </dgm:pt>
    <dgm:pt modelId="{974EFAF5-13A9-4A3F-A52D-CC53A7879B8C}" type="parTrans" cxnId="{7740E015-7B91-475E-A1D4-A0E9E290B29F}">
      <dgm:prSet/>
      <dgm:spPr/>
      <dgm:t>
        <a:bodyPr/>
        <a:lstStyle/>
        <a:p>
          <a:endParaRPr lang="en-US"/>
        </a:p>
      </dgm:t>
    </dgm:pt>
    <dgm:pt modelId="{EB41EAE1-48E8-4840-960B-AB402C02570D}" type="sibTrans" cxnId="{7740E015-7B91-475E-A1D4-A0E9E290B29F}">
      <dgm:prSet/>
      <dgm:spPr/>
      <dgm:t>
        <a:bodyPr/>
        <a:lstStyle/>
        <a:p>
          <a:endParaRPr lang="en-US"/>
        </a:p>
      </dgm:t>
    </dgm:pt>
    <dgm:pt modelId="{4DBE024D-4B20-41B8-824F-30AAC518FF0D}" type="asst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p53</a:t>
          </a:r>
          <a:endParaRPr lang="en-US" dirty="0"/>
        </a:p>
      </dgm:t>
    </dgm:pt>
    <dgm:pt modelId="{101D75D2-D142-4E04-A074-DC7304A64CF4}" type="parTrans" cxnId="{53382C85-8E47-49BD-99B4-D0D137939407}">
      <dgm:prSet/>
      <dgm:spPr/>
      <dgm:t>
        <a:bodyPr/>
        <a:lstStyle/>
        <a:p>
          <a:endParaRPr lang="en-US"/>
        </a:p>
      </dgm:t>
    </dgm:pt>
    <dgm:pt modelId="{C481FA31-6EED-4B54-9A96-A85ECADA9868}" type="sibTrans" cxnId="{53382C85-8E47-49BD-99B4-D0D137939407}">
      <dgm:prSet/>
      <dgm:spPr/>
      <dgm:t>
        <a:bodyPr/>
        <a:lstStyle/>
        <a:p>
          <a:endParaRPr lang="en-US"/>
        </a:p>
      </dgm:t>
    </dgm:pt>
    <dgm:pt modelId="{8A491111-7F8C-480B-9271-2333D51781F3}" type="pres">
      <dgm:prSet presAssocID="{D592E9E2-4300-4F0A-B728-2436DCC41D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079445-ED9C-4951-AECA-4D5F48650732}" type="pres">
      <dgm:prSet presAssocID="{5FFE3AD6-3A13-4DB4-AB9C-F6F6D4F689D5}" presName="hierRoot1" presStyleCnt="0">
        <dgm:presLayoutVars>
          <dgm:hierBranch val="init"/>
        </dgm:presLayoutVars>
      </dgm:prSet>
      <dgm:spPr/>
    </dgm:pt>
    <dgm:pt modelId="{FB219DFF-135B-4DFC-9E5F-93BBDF78DE74}" type="pres">
      <dgm:prSet presAssocID="{5FFE3AD6-3A13-4DB4-AB9C-F6F6D4F689D5}" presName="rootComposite1" presStyleCnt="0"/>
      <dgm:spPr/>
    </dgm:pt>
    <dgm:pt modelId="{5EFD397F-99BB-4369-BD2C-E19175A80253}" type="pres">
      <dgm:prSet presAssocID="{5FFE3AD6-3A13-4DB4-AB9C-F6F6D4F689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29FD0-78C1-4930-9233-8DE6F3BF4F82}" type="pres">
      <dgm:prSet presAssocID="{5FFE3AD6-3A13-4DB4-AB9C-F6F6D4F689D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D2B442-9A45-4317-9305-9B85A22768F0}" type="pres">
      <dgm:prSet presAssocID="{5FFE3AD6-3A13-4DB4-AB9C-F6F6D4F689D5}" presName="hierChild2" presStyleCnt="0"/>
      <dgm:spPr/>
    </dgm:pt>
    <dgm:pt modelId="{CD82F955-B4E0-4EC6-A66A-D1330049140C}" type="pres">
      <dgm:prSet presAssocID="{8653E4E5-F6F5-4B33-9045-DCB047C04FFE}" presName="Name64" presStyleLbl="parChTrans1D2" presStyleIdx="0" presStyleCnt="3"/>
      <dgm:spPr/>
      <dgm:t>
        <a:bodyPr/>
        <a:lstStyle/>
        <a:p>
          <a:endParaRPr lang="en-US"/>
        </a:p>
      </dgm:t>
    </dgm:pt>
    <dgm:pt modelId="{6CFF1DB5-B480-4888-AF5B-8725011E6B97}" type="pres">
      <dgm:prSet presAssocID="{378A5FF7-5E45-42EC-B75F-2318D6F3C133}" presName="hierRoot2" presStyleCnt="0">
        <dgm:presLayoutVars>
          <dgm:hierBranch val="init"/>
        </dgm:presLayoutVars>
      </dgm:prSet>
      <dgm:spPr/>
    </dgm:pt>
    <dgm:pt modelId="{10C247D4-95F9-4E1C-8BD6-EEDEABB85D4B}" type="pres">
      <dgm:prSet presAssocID="{378A5FF7-5E45-42EC-B75F-2318D6F3C133}" presName="rootComposite" presStyleCnt="0"/>
      <dgm:spPr/>
    </dgm:pt>
    <dgm:pt modelId="{2C84819F-50F5-41EF-A8A5-8FC4B1C523AC}" type="pres">
      <dgm:prSet presAssocID="{378A5FF7-5E45-42EC-B75F-2318D6F3C13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82462-87A3-4E5D-8B97-66DA0CC9CE4D}" type="pres">
      <dgm:prSet presAssocID="{378A5FF7-5E45-42EC-B75F-2318D6F3C133}" presName="rootConnector" presStyleLbl="node2" presStyleIdx="0" presStyleCnt="3"/>
      <dgm:spPr/>
      <dgm:t>
        <a:bodyPr/>
        <a:lstStyle/>
        <a:p>
          <a:endParaRPr lang="en-US"/>
        </a:p>
      </dgm:t>
    </dgm:pt>
    <dgm:pt modelId="{1D3A91A5-A751-493E-9888-FAE0B9B91439}" type="pres">
      <dgm:prSet presAssocID="{378A5FF7-5E45-42EC-B75F-2318D6F3C133}" presName="hierChild4" presStyleCnt="0"/>
      <dgm:spPr/>
    </dgm:pt>
    <dgm:pt modelId="{67BDD4CD-A461-4074-BF49-51BA39BC8DAF}" type="pres">
      <dgm:prSet presAssocID="{378A5FF7-5E45-42EC-B75F-2318D6F3C133}" presName="hierChild5" presStyleCnt="0"/>
      <dgm:spPr/>
    </dgm:pt>
    <dgm:pt modelId="{DCDF954F-8112-4513-A719-517C2DF0C047}" type="pres">
      <dgm:prSet presAssocID="{CC68614F-8347-4B8B-B2EA-0682E8B22E06}" presName="Name64" presStyleLbl="parChTrans1D2" presStyleIdx="1" presStyleCnt="3"/>
      <dgm:spPr/>
      <dgm:t>
        <a:bodyPr/>
        <a:lstStyle/>
        <a:p>
          <a:endParaRPr lang="en-US"/>
        </a:p>
      </dgm:t>
    </dgm:pt>
    <dgm:pt modelId="{4281F480-CD09-4D64-B14A-8D37B3FFA623}" type="pres">
      <dgm:prSet presAssocID="{21ACE4BD-0D6C-4D83-A285-AF17F383A13D}" presName="hierRoot2" presStyleCnt="0">
        <dgm:presLayoutVars>
          <dgm:hierBranch val="init"/>
        </dgm:presLayoutVars>
      </dgm:prSet>
      <dgm:spPr/>
    </dgm:pt>
    <dgm:pt modelId="{6EB70F70-3C47-4782-94CC-59B67B68AC52}" type="pres">
      <dgm:prSet presAssocID="{21ACE4BD-0D6C-4D83-A285-AF17F383A13D}" presName="rootComposite" presStyleCnt="0"/>
      <dgm:spPr/>
    </dgm:pt>
    <dgm:pt modelId="{1FB90EE0-82FE-43B5-A6CC-72D8B0843C35}" type="pres">
      <dgm:prSet presAssocID="{21ACE4BD-0D6C-4D83-A285-AF17F383A1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A8D0C-6FA2-4221-A83B-346AF7A8FA44}" type="pres">
      <dgm:prSet presAssocID="{21ACE4BD-0D6C-4D83-A285-AF17F383A13D}" presName="rootConnector" presStyleLbl="node2" presStyleIdx="1" presStyleCnt="3"/>
      <dgm:spPr/>
      <dgm:t>
        <a:bodyPr/>
        <a:lstStyle/>
        <a:p>
          <a:endParaRPr lang="en-US"/>
        </a:p>
      </dgm:t>
    </dgm:pt>
    <dgm:pt modelId="{DF72179A-0CD5-41AA-B77F-6DCE1C18436E}" type="pres">
      <dgm:prSet presAssocID="{21ACE4BD-0D6C-4D83-A285-AF17F383A13D}" presName="hierChild4" presStyleCnt="0"/>
      <dgm:spPr/>
    </dgm:pt>
    <dgm:pt modelId="{0FE85CE0-7523-4830-8CAE-AFFA35AA5285}" type="pres">
      <dgm:prSet presAssocID="{21ACE4BD-0D6C-4D83-A285-AF17F383A13D}" presName="hierChild5" presStyleCnt="0"/>
      <dgm:spPr/>
    </dgm:pt>
    <dgm:pt modelId="{CEB5055F-4DC3-4BE0-ABFA-A6A42FF361E8}" type="pres">
      <dgm:prSet presAssocID="{4C508A23-DEB1-482A-A833-334AB5CE4926}" presName="Name64" presStyleLbl="parChTrans1D2" presStyleIdx="2" presStyleCnt="3"/>
      <dgm:spPr/>
      <dgm:t>
        <a:bodyPr/>
        <a:lstStyle/>
        <a:p>
          <a:endParaRPr lang="en-US"/>
        </a:p>
      </dgm:t>
    </dgm:pt>
    <dgm:pt modelId="{1B786B32-1374-4B1A-92B4-6BE06C72EEBA}" type="pres">
      <dgm:prSet presAssocID="{B720E29C-BC49-4C2E-AA3F-AAF367DAA8C2}" presName="hierRoot2" presStyleCnt="0">
        <dgm:presLayoutVars>
          <dgm:hierBranch val="init"/>
        </dgm:presLayoutVars>
      </dgm:prSet>
      <dgm:spPr/>
    </dgm:pt>
    <dgm:pt modelId="{FAFF03F6-20E1-4E1F-B702-26576B85B77E}" type="pres">
      <dgm:prSet presAssocID="{B720E29C-BC49-4C2E-AA3F-AAF367DAA8C2}" presName="rootComposite" presStyleCnt="0"/>
      <dgm:spPr/>
    </dgm:pt>
    <dgm:pt modelId="{89085013-5E7C-41A3-B996-230F0EE7D0B1}" type="pres">
      <dgm:prSet presAssocID="{B720E29C-BC49-4C2E-AA3F-AAF367DAA8C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3600A-4186-4A09-9CE5-78375E2651A6}" type="pres">
      <dgm:prSet presAssocID="{B720E29C-BC49-4C2E-AA3F-AAF367DAA8C2}" presName="rootConnector" presStyleLbl="node2" presStyleIdx="2" presStyleCnt="3"/>
      <dgm:spPr/>
      <dgm:t>
        <a:bodyPr/>
        <a:lstStyle/>
        <a:p>
          <a:endParaRPr lang="en-US"/>
        </a:p>
      </dgm:t>
    </dgm:pt>
    <dgm:pt modelId="{165EE54E-B7F4-4F51-9049-923FD6A48B31}" type="pres">
      <dgm:prSet presAssocID="{B720E29C-BC49-4C2E-AA3F-AAF367DAA8C2}" presName="hierChild4" presStyleCnt="0"/>
      <dgm:spPr/>
    </dgm:pt>
    <dgm:pt modelId="{2FFEC2AF-B071-48FF-ACE3-B8517D554EB4}" type="pres">
      <dgm:prSet presAssocID="{B720E29C-BC49-4C2E-AA3F-AAF367DAA8C2}" presName="hierChild5" presStyleCnt="0"/>
      <dgm:spPr/>
    </dgm:pt>
    <dgm:pt modelId="{297CAF28-8CAC-41D3-8147-6E0C489E4857}" type="pres">
      <dgm:prSet presAssocID="{EC170D03-9E1C-4DC0-BA01-DA48DE8F62D2}" presName="Name115" presStyleLbl="parChTrans1D3" presStyleIdx="0" presStyleCnt="3"/>
      <dgm:spPr/>
      <dgm:t>
        <a:bodyPr/>
        <a:lstStyle/>
        <a:p>
          <a:endParaRPr lang="en-US"/>
        </a:p>
      </dgm:t>
    </dgm:pt>
    <dgm:pt modelId="{8A43E344-782C-425F-B5A8-672F2997FDE4}" type="pres">
      <dgm:prSet presAssocID="{227BB915-5273-4776-AADB-E7950D098792}" presName="hierRoot3" presStyleCnt="0">
        <dgm:presLayoutVars>
          <dgm:hierBranch val="init"/>
        </dgm:presLayoutVars>
      </dgm:prSet>
      <dgm:spPr/>
    </dgm:pt>
    <dgm:pt modelId="{DDA66681-0256-4E4F-B551-38EC3B5927C8}" type="pres">
      <dgm:prSet presAssocID="{227BB915-5273-4776-AADB-E7950D098792}" presName="rootComposite3" presStyleCnt="0"/>
      <dgm:spPr/>
    </dgm:pt>
    <dgm:pt modelId="{E992BE17-74B8-43B8-AB2F-64C66E1029F3}" type="pres">
      <dgm:prSet presAssocID="{227BB915-5273-4776-AADB-E7950D098792}" presName="rootText3" presStyleLbl="asst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F79C0-56AF-4A27-B7C3-7D29F0D33122}" type="pres">
      <dgm:prSet presAssocID="{227BB915-5273-4776-AADB-E7950D098792}" presName="rootConnector3" presStyleLbl="asst2" presStyleIdx="0" presStyleCnt="5"/>
      <dgm:spPr/>
      <dgm:t>
        <a:bodyPr/>
        <a:lstStyle/>
        <a:p>
          <a:endParaRPr lang="en-US"/>
        </a:p>
      </dgm:t>
    </dgm:pt>
    <dgm:pt modelId="{2F4E97FF-DF4F-4765-9FDA-629BC4E3475D}" type="pres">
      <dgm:prSet presAssocID="{227BB915-5273-4776-AADB-E7950D098792}" presName="hierChild6" presStyleCnt="0"/>
      <dgm:spPr/>
    </dgm:pt>
    <dgm:pt modelId="{1B7BD090-A5E7-4237-9408-3728DED9F7DC}" type="pres">
      <dgm:prSet presAssocID="{227BB915-5273-4776-AADB-E7950D098792}" presName="hierChild7" presStyleCnt="0"/>
      <dgm:spPr/>
    </dgm:pt>
    <dgm:pt modelId="{5D4FB5E8-6FD5-4469-B23A-E38E0DF2A7A1}" type="pres">
      <dgm:prSet presAssocID="{0DEC4E9E-E538-4FF4-98C9-1A99AB935C43}" presName="Name115" presStyleLbl="parChTrans1D3" presStyleIdx="1" presStyleCnt="3"/>
      <dgm:spPr/>
      <dgm:t>
        <a:bodyPr/>
        <a:lstStyle/>
        <a:p>
          <a:endParaRPr lang="en-US"/>
        </a:p>
      </dgm:t>
    </dgm:pt>
    <dgm:pt modelId="{8869F915-327C-4E3B-B3A7-1E85A104EC5A}" type="pres">
      <dgm:prSet presAssocID="{130598F9-A83A-454B-8F40-C47613ABE6BB}" presName="hierRoot3" presStyleCnt="0">
        <dgm:presLayoutVars>
          <dgm:hierBranch val="init"/>
        </dgm:presLayoutVars>
      </dgm:prSet>
      <dgm:spPr/>
    </dgm:pt>
    <dgm:pt modelId="{65AF93BF-E35B-47DE-B089-D0AF461BA192}" type="pres">
      <dgm:prSet presAssocID="{130598F9-A83A-454B-8F40-C47613ABE6BB}" presName="rootComposite3" presStyleCnt="0"/>
      <dgm:spPr/>
    </dgm:pt>
    <dgm:pt modelId="{4D7519AD-4110-453E-AE46-8010C971A8D2}" type="pres">
      <dgm:prSet presAssocID="{130598F9-A83A-454B-8F40-C47613ABE6BB}" presName="rootText3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56E84-7E84-4CFE-99E9-2ABC0062F4C1}" type="pres">
      <dgm:prSet presAssocID="{130598F9-A83A-454B-8F40-C47613ABE6BB}" presName="rootConnector3" presStyleLbl="asst2" presStyleIdx="1" presStyleCnt="5"/>
      <dgm:spPr/>
      <dgm:t>
        <a:bodyPr/>
        <a:lstStyle/>
        <a:p>
          <a:endParaRPr lang="en-US"/>
        </a:p>
      </dgm:t>
    </dgm:pt>
    <dgm:pt modelId="{F8525633-FDE6-4D36-A68C-7495E6DF1044}" type="pres">
      <dgm:prSet presAssocID="{130598F9-A83A-454B-8F40-C47613ABE6BB}" presName="hierChild6" presStyleCnt="0"/>
      <dgm:spPr/>
    </dgm:pt>
    <dgm:pt modelId="{D41EF75B-7348-4ABF-9228-4C2540F32568}" type="pres">
      <dgm:prSet presAssocID="{130598F9-A83A-454B-8F40-C47613ABE6BB}" presName="hierChild7" presStyleCnt="0"/>
      <dgm:spPr/>
    </dgm:pt>
    <dgm:pt modelId="{AC74E047-7864-43D4-91B2-A4239458F2A0}" type="pres">
      <dgm:prSet presAssocID="{FBC5E4AC-4004-4798-BA83-3F3E644CEECD}" presName="Name115" presStyleLbl="parChTrans1D3" presStyleIdx="2" presStyleCnt="3"/>
      <dgm:spPr/>
      <dgm:t>
        <a:bodyPr/>
        <a:lstStyle/>
        <a:p>
          <a:endParaRPr lang="en-US"/>
        </a:p>
      </dgm:t>
    </dgm:pt>
    <dgm:pt modelId="{467669CD-08F7-4AE1-9FE5-89606F5C6E46}" type="pres">
      <dgm:prSet presAssocID="{8D44F066-D388-4CF9-9E42-CDC6219C3DFB}" presName="hierRoot3" presStyleCnt="0">
        <dgm:presLayoutVars>
          <dgm:hierBranch val="init"/>
        </dgm:presLayoutVars>
      </dgm:prSet>
      <dgm:spPr/>
    </dgm:pt>
    <dgm:pt modelId="{ED5CBF4F-ABC0-4EDF-9B5F-CD2FF0DA8329}" type="pres">
      <dgm:prSet presAssocID="{8D44F066-D388-4CF9-9E42-CDC6219C3DFB}" presName="rootComposite3" presStyleCnt="0"/>
      <dgm:spPr/>
    </dgm:pt>
    <dgm:pt modelId="{A7C90615-EC10-4DDE-BC02-5997B49E3772}" type="pres">
      <dgm:prSet presAssocID="{8D44F066-D388-4CF9-9E42-CDC6219C3DFB}" presName="rootText3" presStyleLbl="asst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775E9-475B-4933-B410-B37B6C19A3CE}" type="pres">
      <dgm:prSet presAssocID="{8D44F066-D388-4CF9-9E42-CDC6219C3DFB}" presName="rootConnector3" presStyleLbl="asst2" presStyleIdx="2" presStyleCnt="5"/>
      <dgm:spPr/>
      <dgm:t>
        <a:bodyPr/>
        <a:lstStyle/>
        <a:p>
          <a:endParaRPr lang="en-US"/>
        </a:p>
      </dgm:t>
    </dgm:pt>
    <dgm:pt modelId="{E678D817-1299-4E89-801B-EB898336A44B}" type="pres">
      <dgm:prSet presAssocID="{8D44F066-D388-4CF9-9E42-CDC6219C3DFB}" presName="hierChild6" presStyleCnt="0"/>
      <dgm:spPr/>
    </dgm:pt>
    <dgm:pt modelId="{E0B2E9C4-EDB9-4A11-8B73-AF5969CFAF4F}" type="pres">
      <dgm:prSet presAssocID="{8D44F066-D388-4CF9-9E42-CDC6219C3DFB}" presName="hierChild7" presStyleCnt="0"/>
      <dgm:spPr/>
    </dgm:pt>
    <dgm:pt modelId="{1951276B-307B-4583-85B3-487830C5C8F8}" type="pres">
      <dgm:prSet presAssocID="{974EFAF5-13A9-4A3F-A52D-CC53A7879B8C}" presName="Name115" presStyleLbl="parChTrans1D4" presStyleIdx="0" presStyleCnt="2"/>
      <dgm:spPr/>
      <dgm:t>
        <a:bodyPr/>
        <a:lstStyle/>
        <a:p>
          <a:endParaRPr lang="en-US"/>
        </a:p>
      </dgm:t>
    </dgm:pt>
    <dgm:pt modelId="{48539905-6846-4070-8D1E-D0CE2A0A1AC9}" type="pres">
      <dgm:prSet presAssocID="{0DFDC2CB-8DF1-47F9-BCB4-ABA93B171BA8}" presName="hierRoot3" presStyleCnt="0">
        <dgm:presLayoutVars>
          <dgm:hierBranch val="init"/>
        </dgm:presLayoutVars>
      </dgm:prSet>
      <dgm:spPr/>
    </dgm:pt>
    <dgm:pt modelId="{E9288405-3DC2-4C31-ADFA-4B319DEB1239}" type="pres">
      <dgm:prSet presAssocID="{0DFDC2CB-8DF1-47F9-BCB4-ABA93B171BA8}" presName="rootComposite3" presStyleCnt="0"/>
      <dgm:spPr/>
    </dgm:pt>
    <dgm:pt modelId="{2D107EB0-EE3C-409D-8C3E-5C91B3C4586A}" type="pres">
      <dgm:prSet presAssocID="{0DFDC2CB-8DF1-47F9-BCB4-ABA93B171BA8}" presName="rootText3" presStyleLbl="asst2" presStyleIdx="3" presStyleCnt="5" custScaleX="107963" custScaleY="301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B38A0-6DE2-4D3B-B90B-62E2B400BE25}" type="pres">
      <dgm:prSet presAssocID="{0DFDC2CB-8DF1-47F9-BCB4-ABA93B171BA8}" presName="rootConnector3" presStyleLbl="asst2" presStyleIdx="3" presStyleCnt="5"/>
      <dgm:spPr/>
      <dgm:t>
        <a:bodyPr/>
        <a:lstStyle/>
        <a:p>
          <a:endParaRPr lang="en-US"/>
        </a:p>
      </dgm:t>
    </dgm:pt>
    <dgm:pt modelId="{2DF3F82E-9E9A-4E28-A92F-20FAE9CC4AC6}" type="pres">
      <dgm:prSet presAssocID="{0DFDC2CB-8DF1-47F9-BCB4-ABA93B171BA8}" presName="hierChild6" presStyleCnt="0"/>
      <dgm:spPr/>
    </dgm:pt>
    <dgm:pt modelId="{A107B762-84EA-4D9F-9188-23D8C2161F9A}" type="pres">
      <dgm:prSet presAssocID="{0DFDC2CB-8DF1-47F9-BCB4-ABA93B171BA8}" presName="hierChild7" presStyleCnt="0"/>
      <dgm:spPr/>
    </dgm:pt>
    <dgm:pt modelId="{722CE2A9-5DCF-4A70-88CC-8725509FA522}" type="pres">
      <dgm:prSet presAssocID="{101D75D2-D142-4E04-A074-DC7304A64CF4}" presName="Name115" presStyleLbl="parChTrans1D4" presStyleIdx="1" presStyleCnt="2"/>
      <dgm:spPr/>
      <dgm:t>
        <a:bodyPr/>
        <a:lstStyle/>
        <a:p>
          <a:endParaRPr lang="en-US"/>
        </a:p>
      </dgm:t>
    </dgm:pt>
    <dgm:pt modelId="{FC461DDB-119D-4041-AF11-0C9D874D2F3D}" type="pres">
      <dgm:prSet presAssocID="{4DBE024D-4B20-41B8-824F-30AAC518FF0D}" presName="hierRoot3" presStyleCnt="0">
        <dgm:presLayoutVars>
          <dgm:hierBranch val="init"/>
        </dgm:presLayoutVars>
      </dgm:prSet>
      <dgm:spPr/>
    </dgm:pt>
    <dgm:pt modelId="{906E83BA-E05E-41C1-ABB2-CE7469FE33D8}" type="pres">
      <dgm:prSet presAssocID="{4DBE024D-4B20-41B8-824F-30AAC518FF0D}" presName="rootComposite3" presStyleCnt="0"/>
      <dgm:spPr/>
    </dgm:pt>
    <dgm:pt modelId="{566925DD-87E0-40BE-B23C-E44BCC993687}" type="pres">
      <dgm:prSet presAssocID="{4DBE024D-4B20-41B8-824F-30AAC518FF0D}" presName="rootText3" presStyleLbl="asst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D5323-2693-4115-967E-D3FDF48BEEB6}" type="pres">
      <dgm:prSet presAssocID="{4DBE024D-4B20-41B8-824F-30AAC518FF0D}" presName="rootConnector3" presStyleLbl="asst2" presStyleIdx="4" presStyleCnt="5"/>
      <dgm:spPr/>
      <dgm:t>
        <a:bodyPr/>
        <a:lstStyle/>
        <a:p>
          <a:endParaRPr lang="en-US"/>
        </a:p>
      </dgm:t>
    </dgm:pt>
    <dgm:pt modelId="{21DC2237-41DD-435C-BCF6-0A5F728864E8}" type="pres">
      <dgm:prSet presAssocID="{4DBE024D-4B20-41B8-824F-30AAC518FF0D}" presName="hierChild6" presStyleCnt="0"/>
      <dgm:spPr/>
    </dgm:pt>
    <dgm:pt modelId="{2A69E82F-5CDE-444E-A061-859B40654385}" type="pres">
      <dgm:prSet presAssocID="{4DBE024D-4B20-41B8-824F-30AAC518FF0D}" presName="hierChild7" presStyleCnt="0"/>
      <dgm:spPr/>
    </dgm:pt>
    <dgm:pt modelId="{CF12A4CB-EA75-4A90-A2F1-1751460D0062}" type="pres">
      <dgm:prSet presAssocID="{5FFE3AD6-3A13-4DB4-AB9C-F6F6D4F689D5}" presName="hierChild3" presStyleCnt="0"/>
      <dgm:spPr/>
    </dgm:pt>
  </dgm:ptLst>
  <dgm:cxnLst>
    <dgm:cxn modelId="{6B11DC29-5EAB-446D-BD23-4280A93BB431}" type="presOf" srcId="{130598F9-A83A-454B-8F40-C47613ABE6BB}" destId="{EE456E84-7E84-4CFE-99E9-2ABC0062F4C1}" srcOrd="1" destOrd="0" presId="urn:microsoft.com/office/officeart/2009/3/layout/HorizontalOrganizationChart"/>
    <dgm:cxn modelId="{7AEF8676-79FE-4869-AD2F-2D79F5DD63C6}" type="presOf" srcId="{4DBE024D-4B20-41B8-824F-30AAC518FF0D}" destId="{288D5323-2693-4115-967E-D3FDF48BEEB6}" srcOrd="1" destOrd="0" presId="urn:microsoft.com/office/officeart/2009/3/layout/HorizontalOrganizationChart"/>
    <dgm:cxn modelId="{44034FAF-94E4-4806-9BD3-E68CC75A8A5E}" srcId="{5FFE3AD6-3A13-4DB4-AB9C-F6F6D4F689D5}" destId="{21ACE4BD-0D6C-4D83-A285-AF17F383A13D}" srcOrd="1" destOrd="0" parTransId="{CC68614F-8347-4B8B-B2EA-0682E8B22E06}" sibTransId="{20A84975-7406-4455-8105-D1DBFD88499C}"/>
    <dgm:cxn modelId="{7740E015-7B91-475E-A1D4-A0E9E290B29F}" srcId="{8D44F066-D388-4CF9-9E42-CDC6219C3DFB}" destId="{0DFDC2CB-8DF1-47F9-BCB4-ABA93B171BA8}" srcOrd="0" destOrd="0" parTransId="{974EFAF5-13A9-4A3F-A52D-CC53A7879B8C}" sibTransId="{EB41EAE1-48E8-4840-960B-AB402C02570D}"/>
    <dgm:cxn modelId="{E32C73FB-37A0-4295-98DA-6BEA70254F17}" type="presOf" srcId="{378A5FF7-5E45-42EC-B75F-2318D6F3C133}" destId="{2C84819F-50F5-41EF-A8A5-8FC4B1C523AC}" srcOrd="0" destOrd="0" presId="urn:microsoft.com/office/officeart/2009/3/layout/HorizontalOrganizationChart"/>
    <dgm:cxn modelId="{667D935A-B919-46D6-B986-64CE412E2A79}" type="presOf" srcId="{B720E29C-BC49-4C2E-AA3F-AAF367DAA8C2}" destId="{89085013-5E7C-41A3-B996-230F0EE7D0B1}" srcOrd="0" destOrd="0" presId="urn:microsoft.com/office/officeart/2009/3/layout/HorizontalOrganizationChart"/>
    <dgm:cxn modelId="{680FEBCF-905C-4ACB-89C6-1D7B8E104629}" type="presOf" srcId="{378A5FF7-5E45-42EC-B75F-2318D6F3C133}" destId="{E6782462-87A3-4E5D-8B97-66DA0CC9CE4D}" srcOrd="1" destOrd="0" presId="urn:microsoft.com/office/officeart/2009/3/layout/HorizontalOrganizationChart"/>
    <dgm:cxn modelId="{B442863D-54D1-421E-8AD9-6DFDAE85492C}" type="presOf" srcId="{0DFDC2CB-8DF1-47F9-BCB4-ABA93B171BA8}" destId="{769B38A0-6DE2-4D3B-B90B-62E2B400BE25}" srcOrd="1" destOrd="0" presId="urn:microsoft.com/office/officeart/2009/3/layout/HorizontalOrganizationChart"/>
    <dgm:cxn modelId="{F88402FB-5705-4979-AA00-9A69266E3228}" type="presOf" srcId="{5FFE3AD6-3A13-4DB4-AB9C-F6F6D4F689D5}" destId="{5EFD397F-99BB-4369-BD2C-E19175A80253}" srcOrd="0" destOrd="0" presId="urn:microsoft.com/office/officeart/2009/3/layout/HorizontalOrganizationChart"/>
    <dgm:cxn modelId="{D7B89FD9-EA7B-4501-86C1-0B9CBF029695}" type="presOf" srcId="{0DFDC2CB-8DF1-47F9-BCB4-ABA93B171BA8}" destId="{2D107EB0-EE3C-409D-8C3E-5C91B3C4586A}" srcOrd="0" destOrd="0" presId="urn:microsoft.com/office/officeart/2009/3/layout/HorizontalOrganizationChart"/>
    <dgm:cxn modelId="{D9C993B4-36E3-48F2-ACD6-5F3AA1C51C1B}" type="presOf" srcId="{EC170D03-9E1C-4DC0-BA01-DA48DE8F62D2}" destId="{297CAF28-8CAC-41D3-8147-6E0C489E4857}" srcOrd="0" destOrd="0" presId="urn:microsoft.com/office/officeart/2009/3/layout/HorizontalOrganizationChart"/>
    <dgm:cxn modelId="{D2689C12-1C70-4743-A584-67E416187ACD}" type="presOf" srcId="{4C508A23-DEB1-482A-A833-334AB5CE4926}" destId="{CEB5055F-4DC3-4BE0-ABFA-A6A42FF361E8}" srcOrd="0" destOrd="0" presId="urn:microsoft.com/office/officeart/2009/3/layout/HorizontalOrganizationChart"/>
    <dgm:cxn modelId="{9B24FDBD-6D64-4284-ABBC-9C5D12EBBCFE}" type="presOf" srcId="{4DBE024D-4B20-41B8-824F-30AAC518FF0D}" destId="{566925DD-87E0-40BE-B23C-E44BCC993687}" srcOrd="0" destOrd="0" presId="urn:microsoft.com/office/officeart/2009/3/layout/HorizontalOrganizationChart"/>
    <dgm:cxn modelId="{0FE7F764-74DC-40FE-B2E3-CABA31342BC8}" srcId="{B720E29C-BC49-4C2E-AA3F-AAF367DAA8C2}" destId="{130598F9-A83A-454B-8F40-C47613ABE6BB}" srcOrd="1" destOrd="0" parTransId="{0DEC4E9E-E538-4FF4-98C9-1A99AB935C43}" sibTransId="{BDD709DE-5F84-4791-A068-89DAAE0C13B6}"/>
    <dgm:cxn modelId="{5C16B122-24FF-4C68-9ABD-36D3F7A678F0}" type="presOf" srcId="{974EFAF5-13A9-4A3F-A52D-CC53A7879B8C}" destId="{1951276B-307B-4583-85B3-487830C5C8F8}" srcOrd="0" destOrd="0" presId="urn:microsoft.com/office/officeart/2009/3/layout/HorizontalOrganizationChart"/>
    <dgm:cxn modelId="{C2697181-5711-452B-85CE-3B9C98044B13}" type="presOf" srcId="{CC68614F-8347-4B8B-B2EA-0682E8B22E06}" destId="{DCDF954F-8112-4513-A719-517C2DF0C047}" srcOrd="0" destOrd="0" presId="urn:microsoft.com/office/officeart/2009/3/layout/HorizontalOrganizationChart"/>
    <dgm:cxn modelId="{F0BEDBFF-6506-4FCF-8D34-EF4E2B53E9F9}" srcId="{5FFE3AD6-3A13-4DB4-AB9C-F6F6D4F689D5}" destId="{B720E29C-BC49-4C2E-AA3F-AAF367DAA8C2}" srcOrd="2" destOrd="0" parTransId="{4C508A23-DEB1-482A-A833-334AB5CE4926}" sibTransId="{89E3AA5C-F9EC-4AF6-95C5-F3B18181D34A}"/>
    <dgm:cxn modelId="{DC1C4A87-B472-4169-A078-AD6F660765D9}" type="presOf" srcId="{21ACE4BD-0D6C-4D83-A285-AF17F383A13D}" destId="{1FCA8D0C-6FA2-4221-A83B-346AF7A8FA44}" srcOrd="1" destOrd="0" presId="urn:microsoft.com/office/officeart/2009/3/layout/HorizontalOrganizationChart"/>
    <dgm:cxn modelId="{3A5DBA27-6409-493E-88EB-A695D7051D75}" srcId="{B720E29C-BC49-4C2E-AA3F-AAF367DAA8C2}" destId="{8D44F066-D388-4CF9-9E42-CDC6219C3DFB}" srcOrd="2" destOrd="0" parTransId="{FBC5E4AC-4004-4798-BA83-3F3E644CEECD}" sibTransId="{F8DEE151-2FE1-4C11-A9C8-614DD60BBDC0}"/>
    <dgm:cxn modelId="{7B03EA3D-B5A2-4D67-9D7B-D461E96F75ED}" type="presOf" srcId="{B720E29C-BC49-4C2E-AA3F-AAF367DAA8C2}" destId="{F1E3600A-4186-4A09-9CE5-78375E2651A6}" srcOrd="1" destOrd="0" presId="urn:microsoft.com/office/officeart/2009/3/layout/HorizontalOrganizationChart"/>
    <dgm:cxn modelId="{C2EC5B1E-F74F-49BE-8DF1-7A7A60D2137A}" type="presOf" srcId="{21ACE4BD-0D6C-4D83-A285-AF17F383A13D}" destId="{1FB90EE0-82FE-43B5-A6CC-72D8B0843C35}" srcOrd="0" destOrd="0" presId="urn:microsoft.com/office/officeart/2009/3/layout/HorizontalOrganizationChart"/>
    <dgm:cxn modelId="{B86C436E-3CFB-4BA3-BFE9-94B2AD34BC19}" type="presOf" srcId="{8D44F066-D388-4CF9-9E42-CDC6219C3DFB}" destId="{69C775E9-475B-4933-B410-B37B6C19A3CE}" srcOrd="1" destOrd="0" presId="urn:microsoft.com/office/officeart/2009/3/layout/HorizontalOrganizationChart"/>
    <dgm:cxn modelId="{86B8BF6C-B6F7-4BE0-B488-823929C90BAF}" type="presOf" srcId="{8653E4E5-F6F5-4B33-9045-DCB047C04FFE}" destId="{CD82F955-B4E0-4EC6-A66A-D1330049140C}" srcOrd="0" destOrd="0" presId="urn:microsoft.com/office/officeart/2009/3/layout/HorizontalOrganizationChart"/>
    <dgm:cxn modelId="{6B1F045E-23A3-4BA4-BA5B-B2C3DDBB3A4D}" type="presOf" srcId="{130598F9-A83A-454B-8F40-C47613ABE6BB}" destId="{4D7519AD-4110-453E-AE46-8010C971A8D2}" srcOrd="0" destOrd="0" presId="urn:microsoft.com/office/officeart/2009/3/layout/HorizontalOrganizationChart"/>
    <dgm:cxn modelId="{00CC0241-6C9B-4B5E-B423-453B51E9664D}" type="presOf" srcId="{227BB915-5273-4776-AADB-E7950D098792}" destId="{D6AF79C0-56AF-4A27-B7C3-7D29F0D33122}" srcOrd="1" destOrd="0" presId="urn:microsoft.com/office/officeart/2009/3/layout/HorizontalOrganizationChart"/>
    <dgm:cxn modelId="{B0C1375E-BDBD-41F9-9743-30EA6CA1210D}" type="presOf" srcId="{5FFE3AD6-3A13-4DB4-AB9C-F6F6D4F689D5}" destId="{FCE29FD0-78C1-4930-9233-8DE6F3BF4F82}" srcOrd="1" destOrd="0" presId="urn:microsoft.com/office/officeart/2009/3/layout/HorizontalOrganizationChart"/>
    <dgm:cxn modelId="{CEB8F525-C56E-45D9-9247-D87E2F937475}" srcId="{D592E9E2-4300-4F0A-B728-2436DCC41D69}" destId="{5FFE3AD6-3A13-4DB4-AB9C-F6F6D4F689D5}" srcOrd="0" destOrd="0" parTransId="{D938574B-5BAC-4A6C-8D57-5B4473D9C919}" sibTransId="{14024F28-3A08-483E-B6F7-EB92B1BE817B}"/>
    <dgm:cxn modelId="{DB56C38A-31EF-41B2-AC0D-81291C84A7BB}" srcId="{5FFE3AD6-3A13-4DB4-AB9C-F6F6D4F689D5}" destId="{378A5FF7-5E45-42EC-B75F-2318D6F3C133}" srcOrd="0" destOrd="0" parTransId="{8653E4E5-F6F5-4B33-9045-DCB047C04FFE}" sibTransId="{4E5ED7F5-D8A4-499A-BD4D-AD2C975CB035}"/>
    <dgm:cxn modelId="{69B8FDC6-FA99-4C35-A060-B0F7A73B80AB}" type="presOf" srcId="{227BB915-5273-4776-AADB-E7950D098792}" destId="{E992BE17-74B8-43B8-AB2F-64C66E1029F3}" srcOrd="0" destOrd="0" presId="urn:microsoft.com/office/officeart/2009/3/layout/HorizontalOrganizationChart"/>
    <dgm:cxn modelId="{C56E55CF-4BDC-40E0-9F03-ABA94ACE98C4}" type="presOf" srcId="{D592E9E2-4300-4F0A-B728-2436DCC41D69}" destId="{8A491111-7F8C-480B-9271-2333D51781F3}" srcOrd="0" destOrd="0" presId="urn:microsoft.com/office/officeart/2009/3/layout/HorizontalOrganizationChart"/>
    <dgm:cxn modelId="{AF3AB53D-DD6F-4F08-BE82-2CFBBF0E67C6}" type="presOf" srcId="{101D75D2-D142-4E04-A074-DC7304A64CF4}" destId="{722CE2A9-5DCF-4A70-88CC-8725509FA522}" srcOrd="0" destOrd="0" presId="urn:microsoft.com/office/officeart/2009/3/layout/HorizontalOrganizationChart"/>
    <dgm:cxn modelId="{20B98536-09CE-4E05-8AE9-B4C013DA8D64}" type="presOf" srcId="{8D44F066-D388-4CF9-9E42-CDC6219C3DFB}" destId="{A7C90615-EC10-4DDE-BC02-5997B49E3772}" srcOrd="0" destOrd="0" presId="urn:microsoft.com/office/officeart/2009/3/layout/HorizontalOrganizationChart"/>
    <dgm:cxn modelId="{7205B247-2761-485E-A359-2BE8396A49C0}" srcId="{B720E29C-BC49-4C2E-AA3F-AAF367DAA8C2}" destId="{227BB915-5273-4776-AADB-E7950D098792}" srcOrd="0" destOrd="0" parTransId="{EC170D03-9E1C-4DC0-BA01-DA48DE8F62D2}" sibTransId="{B6A3BAE6-A1DF-4EE5-B062-AC4EEFE1E570}"/>
    <dgm:cxn modelId="{53382C85-8E47-49BD-99B4-D0D137939407}" srcId="{8D44F066-D388-4CF9-9E42-CDC6219C3DFB}" destId="{4DBE024D-4B20-41B8-824F-30AAC518FF0D}" srcOrd="1" destOrd="0" parTransId="{101D75D2-D142-4E04-A074-DC7304A64CF4}" sibTransId="{C481FA31-6EED-4B54-9A96-A85ECADA9868}"/>
    <dgm:cxn modelId="{056B9BD3-5DCD-4FBC-B92A-79F92C5E477F}" type="presOf" srcId="{0DEC4E9E-E538-4FF4-98C9-1A99AB935C43}" destId="{5D4FB5E8-6FD5-4469-B23A-E38E0DF2A7A1}" srcOrd="0" destOrd="0" presId="urn:microsoft.com/office/officeart/2009/3/layout/HorizontalOrganizationChart"/>
    <dgm:cxn modelId="{C923FF80-A3ED-43F8-8381-2A26A08C8051}" type="presOf" srcId="{FBC5E4AC-4004-4798-BA83-3F3E644CEECD}" destId="{AC74E047-7864-43D4-91B2-A4239458F2A0}" srcOrd="0" destOrd="0" presId="urn:microsoft.com/office/officeart/2009/3/layout/HorizontalOrganizationChart"/>
    <dgm:cxn modelId="{21850142-512E-4E8A-8D21-17DBE61E4C73}" type="presParOf" srcId="{8A491111-7F8C-480B-9271-2333D51781F3}" destId="{80079445-ED9C-4951-AECA-4D5F48650732}" srcOrd="0" destOrd="0" presId="urn:microsoft.com/office/officeart/2009/3/layout/HorizontalOrganizationChart"/>
    <dgm:cxn modelId="{C083C148-70E9-41A0-B97F-B828F5E0E5AC}" type="presParOf" srcId="{80079445-ED9C-4951-AECA-4D5F48650732}" destId="{FB219DFF-135B-4DFC-9E5F-93BBDF78DE74}" srcOrd="0" destOrd="0" presId="urn:microsoft.com/office/officeart/2009/3/layout/HorizontalOrganizationChart"/>
    <dgm:cxn modelId="{CE58CA9D-60DE-4370-B31D-0E0ACD90A5C4}" type="presParOf" srcId="{FB219DFF-135B-4DFC-9E5F-93BBDF78DE74}" destId="{5EFD397F-99BB-4369-BD2C-E19175A80253}" srcOrd="0" destOrd="0" presId="urn:microsoft.com/office/officeart/2009/3/layout/HorizontalOrganizationChart"/>
    <dgm:cxn modelId="{EE688BF1-34A0-4380-B47A-796CCB217B7E}" type="presParOf" srcId="{FB219DFF-135B-4DFC-9E5F-93BBDF78DE74}" destId="{FCE29FD0-78C1-4930-9233-8DE6F3BF4F82}" srcOrd="1" destOrd="0" presId="urn:microsoft.com/office/officeart/2009/3/layout/HorizontalOrganizationChart"/>
    <dgm:cxn modelId="{E53DEB09-E4BC-43C6-84F4-DFD0777E4995}" type="presParOf" srcId="{80079445-ED9C-4951-AECA-4D5F48650732}" destId="{B1D2B442-9A45-4317-9305-9B85A22768F0}" srcOrd="1" destOrd="0" presId="urn:microsoft.com/office/officeart/2009/3/layout/HorizontalOrganizationChart"/>
    <dgm:cxn modelId="{F9306D76-FBC1-454F-A8FA-6E34DBA5DD1A}" type="presParOf" srcId="{B1D2B442-9A45-4317-9305-9B85A22768F0}" destId="{CD82F955-B4E0-4EC6-A66A-D1330049140C}" srcOrd="0" destOrd="0" presId="urn:microsoft.com/office/officeart/2009/3/layout/HorizontalOrganizationChart"/>
    <dgm:cxn modelId="{B91ECBF4-6963-4DB1-B3FD-09DE57E07740}" type="presParOf" srcId="{B1D2B442-9A45-4317-9305-9B85A22768F0}" destId="{6CFF1DB5-B480-4888-AF5B-8725011E6B97}" srcOrd="1" destOrd="0" presId="urn:microsoft.com/office/officeart/2009/3/layout/HorizontalOrganizationChart"/>
    <dgm:cxn modelId="{B7820A5A-AF1B-4538-A481-4D60377F1CDC}" type="presParOf" srcId="{6CFF1DB5-B480-4888-AF5B-8725011E6B97}" destId="{10C247D4-95F9-4E1C-8BD6-EEDEABB85D4B}" srcOrd="0" destOrd="0" presId="urn:microsoft.com/office/officeart/2009/3/layout/HorizontalOrganizationChart"/>
    <dgm:cxn modelId="{ED49DC83-1FF9-48EA-AC9A-0C9889F185DB}" type="presParOf" srcId="{10C247D4-95F9-4E1C-8BD6-EEDEABB85D4B}" destId="{2C84819F-50F5-41EF-A8A5-8FC4B1C523AC}" srcOrd="0" destOrd="0" presId="urn:microsoft.com/office/officeart/2009/3/layout/HorizontalOrganizationChart"/>
    <dgm:cxn modelId="{E213FD4D-7887-4E37-8F29-C92C8377DB5E}" type="presParOf" srcId="{10C247D4-95F9-4E1C-8BD6-EEDEABB85D4B}" destId="{E6782462-87A3-4E5D-8B97-66DA0CC9CE4D}" srcOrd="1" destOrd="0" presId="urn:microsoft.com/office/officeart/2009/3/layout/HorizontalOrganizationChart"/>
    <dgm:cxn modelId="{A7FC0F44-4D8D-4AAF-84A7-39F01E669A41}" type="presParOf" srcId="{6CFF1DB5-B480-4888-AF5B-8725011E6B97}" destId="{1D3A91A5-A751-493E-9888-FAE0B9B91439}" srcOrd="1" destOrd="0" presId="urn:microsoft.com/office/officeart/2009/3/layout/HorizontalOrganizationChart"/>
    <dgm:cxn modelId="{918560A6-FE8E-4295-A408-842F7F68BC7E}" type="presParOf" srcId="{6CFF1DB5-B480-4888-AF5B-8725011E6B97}" destId="{67BDD4CD-A461-4074-BF49-51BA39BC8DAF}" srcOrd="2" destOrd="0" presId="urn:microsoft.com/office/officeart/2009/3/layout/HorizontalOrganizationChart"/>
    <dgm:cxn modelId="{7764FCB4-9286-4BAC-B7CE-A9949FDA25EF}" type="presParOf" srcId="{B1D2B442-9A45-4317-9305-9B85A22768F0}" destId="{DCDF954F-8112-4513-A719-517C2DF0C047}" srcOrd="2" destOrd="0" presId="urn:microsoft.com/office/officeart/2009/3/layout/HorizontalOrganizationChart"/>
    <dgm:cxn modelId="{745E22CC-0C7B-40F9-8411-B65817439DE4}" type="presParOf" srcId="{B1D2B442-9A45-4317-9305-9B85A22768F0}" destId="{4281F480-CD09-4D64-B14A-8D37B3FFA623}" srcOrd="3" destOrd="0" presId="urn:microsoft.com/office/officeart/2009/3/layout/HorizontalOrganizationChart"/>
    <dgm:cxn modelId="{AF19DE11-4EBC-4AD0-B58A-3BBFA4929241}" type="presParOf" srcId="{4281F480-CD09-4D64-B14A-8D37B3FFA623}" destId="{6EB70F70-3C47-4782-94CC-59B67B68AC52}" srcOrd="0" destOrd="0" presId="urn:microsoft.com/office/officeart/2009/3/layout/HorizontalOrganizationChart"/>
    <dgm:cxn modelId="{F731D62F-A386-4C95-B388-08EE09915CE2}" type="presParOf" srcId="{6EB70F70-3C47-4782-94CC-59B67B68AC52}" destId="{1FB90EE0-82FE-43B5-A6CC-72D8B0843C35}" srcOrd="0" destOrd="0" presId="urn:microsoft.com/office/officeart/2009/3/layout/HorizontalOrganizationChart"/>
    <dgm:cxn modelId="{0E897DC8-D61F-4353-ABC3-FE7ADFA6F9C3}" type="presParOf" srcId="{6EB70F70-3C47-4782-94CC-59B67B68AC52}" destId="{1FCA8D0C-6FA2-4221-A83B-346AF7A8FA44}" srcOrd="1" destOrd="0" presId="urn:microsoft.com/office/officeart/2009/3/layout/HorizontalOrganizationChart"/>
    <dgm:cxn modelId="{B5F62088-BDF6-4E99-9CA6-F256A17A615E}" type="presParOf" srcId="{4281F480-CD09-4D64-B14A-8D37B3FFA623}" destId="{DF72179A-0CD5-41AA-B77F-6DCE1C18436E}" srcOrd="1" destOrd="0" presId="urn:microsoft.com/office/officeart/2009/3/layout/HorizontalOrganizationChart"/>
    <dgm:cxn modelId="{A33DC8E8-4825-40D7-ACA7-4AE55952CE2D}" type="presParOf" srcId="{4281F480-CD09-4D64-B14A-8D37B3FFA623}" destId="{0FE85CE0-7523-4830-8CAE-AFFA35AA5285}" srcOrd="2" destOrd="0" presId="urn:microsoft.com/office/officeart/2009/3/layout/HorizontalOrganizationChart"/>
    <dgm:cxn modelId="{A397B7D9-7602-4424-BE47-9155434BC0C0}" type="presParOf" srcId="{B1D2B442-9A45-4317-9305-9B85A22768F0}" destId="{CEB5055F-4DC3-4BE0-ABFA-A6A42FF361E8}" srcOrd="4" destOrd="0" presId="urn:microsoft.com/office/officeart/2009/3/layout/HorizontalOrganizationChart"/>
    <dgm:cxn modelId="{C1351FEF-CC38-4E3F-B90B-9A74C16DA368}" type="presParOf" srcId="{B1D2B442-9A45-4317-9305-9B85A22768F0}" destId="{1B786B32-1374-4B1A-92B4-6BE06C72EEBA}" srcOrd="5" destOrd="0" presId="urn:microsoft.com/office/officeart/2009/3/layout/HorizontalOrganizationChart"/>
    <dgm:cxn modelId="{06D1BE03-00C0-489B-B064-DDE09E469BD2}" type="presParOf" srcId="{1B786B32-1374-4B1A-92B4-6BE06C72EEBA}" destId="{FAFF03F6-20E1-4E1F-B702-26576B85B77E}" srcOrd="0" destOrd="0" presId="urn:microsoft.com/office/officeart/2009/3/layout/HorizontalOrganizationChart"/>
    <dgm:cxn modelId="{0C7593D4-7018-4D4F-9557-45D141880EB3}" type="presParOf" srcId="{FAFF03F6-20E1-4E1F-B702-26576B85B77E}" destId="{89085013-5E7C-41A3-B996-230F0EE7D0B1}" srcOrd="0" destOrd="0" presId="urn:microsoft.com/office/officeart/2009/3/layout/HorizontalOrganizationChart"/>
    <dgm:cxn modelId="{49AE53A0-3A76-4DA4-890D-2B4DA1EE9854}" type="presParOf" srcId="{FAFF03F6-20E1-4E1F-B702-26576B85B77E}" destId="{F1E3600A-4186-4A09-9CE5-78375E2651A6}" srcOrd="1" destOrd="0" presId="urn:microsoft.com/office/officeart/2009/3/layout/HorizontalOrganizationChart"/>
    <dgm:cxn modelId="{B007270B-FFB4-46A7-AE9B-40FDF8D12016}" type="presParOf" srcId="{1B786B32-1374-4B1A-92B4-6BE06C72EEBA}" destId="{165EE54E-B7F4-4F51-9049-923FD6A48B31}" srcOrd="1" destOrd="0" presId="urn:microsoft.com/office/officeart/2009/3/layout/HorizontalOrganizationChart"/>
    <dgm:cxn modelId="{8BC785D9-23F1-4BAB-B29E-425D4906950B}" type="presParOf" srcId="{1B786B32-1374-4B1A-92B4-6BE06C72EEBA}" destId="{2FFEC2AF-B071-48FF-ACE3-B8517D554EB4}" srcOrd="2" destOrd="0" presId="urn:microsoft.com/office/officeart/2009/3/layout/HorizontalOrganizationChart"/>
    <dgm:cxn modelId="{FF527690-1007-48ED-A844-BCCDA6165DCC}" type="presParOf" srcId="{2FFEC2AF-B071-48FF-ACE3-B8517D554EB4}" destId="{297CAF28-8CAC-41D3-8147-6E0C489E4857}" srcOrd="0" destOrd="0" presId="urn:microsoft.com/office/officeart/2009/3/layout/HorizontalOrganizationChart"/>
    <dgm:cxn modelId="{78027D4E-0944-427D-80EB-A244A8D7BEB3}" type="presParOf" srcId="{2FFEC2AF-B071-48FF-ACE3-B8517D554EB4}" destId="{8A43E344-782C-425F-B5A8-672F2997FDE4}" srcOrd="1" destOrd="0" presId="urn:microsoft.com/office/officeart/2009/3/layout/HorizontalOrganizationChart"/>
    <dgm:cxn modelId="{C026AF04-D17E-42C4-9F89-E8E72222802B}" type="presParOf" srcId="{8A43E344-782C-425F-B5A8-672F2997FDE4}" destId="{DDA66681-0256-4E4F-B551-38EC3B5927C8}" srcOrd="0" destOrd="0" presId="urn:microsoft.com/office/officeart/2009/3/layout/HorizontalOrganizationChart"/>
    <dgm:cxn modelId="{8090638F-8AE1-4EAB-A568-D7D75898F346}" type="presParOf" srcId="{DDA66681-0256-4E4F-B551-38EC3B5927C8}" destId="{E992BE17-74B8-43B8-AB2F-64C66E1029F3}" srcOrd="0" destOrd="0" presId="urn:microsoft.com/office/officeart/2009/3/layout/HorizontalOrganizationChart"/>
    <dgm:cxn modelId="{F188D0E7-7DE4-4C86-9032-50E3F299ED6E}" type="presParOf" srcId="{DDA66681-0256-4E4F-B551-38EC3B5927C8}" destId="{D6AF79C0-56AF-4A27-B7C3-7D29F0D33122}" srcOrd="1" destOrd="0" presId="urn:microsoft.com/office/officeart/2009/3/layout/HorizontalOrganizationChart"/>
    <dgm:cxn modelId="{610A5405-2CEB-436A-8899-83E76E6C4A15}" type="presParOf" srcId="{8A43E344-782C-425F-B5A8-672F2997FDE4}" destId="{2F4E97FF-DF4F-4765-9FDA-629BC4E3475D}" srcOrd="1" destOrd="0" presId="urn:microsoft.com/office/officeart/2009/3/layout/HorizontalOrganizationChart"/>
    <dgm:cxn modelId="{164155D7-47F4-4CC9-BF05-9C9EEC0AAD0B}" type="presParOf" srcId="{8A43E344-782C-425F-B5A8-672F2997FDE4}" destId="{1B7BD090-A5E7-4237-9408-3728DED9F7DC}" srcOrd="2" destOrd="0" presId="urn:microsoft.com/office/officeart/2009/3/layout/HorizontalOrganizationChart"/>
    <dgm:cxn modelId="{97B227DC-738A-4D4A-8778-DA2E53063261}" type="presParOf" srcId="{2FFEC2AF-B071-48FF-ACE3-B8517D554EB4}" destId="{5D4FB5E8-6FD5-4469-B23A-E38E0DF2A7A1}" srcOrd="2" destOrd="0" presId="urn:microsoft.com/office/officeart/2009/3/layout/HorizontalOrganizationChart"/>
    <dgm:cxn modelId="{AB86AC26-D486-4BF2-A30C-6EB319718E0F}" type="presParOf" srcId="{2FFEC2AF-B071-48FF-ACE3-B8517D554EB4}" destId="{8869F915-327C-4E3B-B3A7-1E85A104EC5A}" srcOrd="3" destOrd="0" presId="urn:microsoft.com/office/officeart/2009/3/layout/HorizontalOrganizationChart"/>
    <dgm:cxn modelId="{2F6C9568-C3A3-4477-B12B-C2A0E4D937EE}" type="presParOf" srcId="{8869F915-327C-4E3B-B3A7-1E85A104EC5A}" destId="{65AF93BF-E35B-47DE-B089-D0AF461BA192}" srcOrd="0" destOrd="0" presId="urn:microsoft.com/office/officeart/2009/3/layout/HorizontalOrganizationChart"/>
    <dgm:cxn modelId="{B4F43160-F88F-47B4-ADAD-7E28F7118201}" type="presParOf" srcId="{65AF93BF-E35B-47DE-B089-D0AF461BA192}" destId="{4D7519AD-4110-453E-AE46-8010C971A8D2}" srcOrd="0" destOrd="0" presId="urn:microsoft.com/office/officeart/2009/3/layout/HorizontalOrganizationChart"/>
    <dgm:cxn modelId="{13CB2192-4F99-43C8-9640-7E5D9955A0AF}" type="presParOf" srcId="{65AF93BF-E35B-47DE-B089-D0AF461BA192}" destId="{EE456E84-7E84-4CFE-99E9-2ABC0062F4C1}" srcOrd="1" destOrd="0" presId="urn:microsoft.com/office/officeart/2009/3/layout/HorizontalOrganizationChart"/>
    <dgm:cxn modelId="{1BB4B12C-0CF0-4A95-A202-741BCC5574F8}" type="presParOf" srcId="{8869F915-327C-4E3B-B3A7-1E85A104EC5A}" destId="{F8525633-FDE6-4D36-A68C-7495E6DF1044}" srcOrd="1" destOrd="0" presId="urn:microsoft.com/office/officeart/2009/3/layout/HorizontalOrganizationChart"/>
    <dgm:cxn modelId="{7449C705-D950-4C18-9A70-4627D8C3DE03}" type="presParOf" srcId="{8869F915-327C-4E3B-B3A7-1E85A104EC5A}" destId="{D41EF75B-7348-4ABF-9228-4C2540F32568}" srcOrd="2" destOrd="0" presId="urn:microsoft.com/office/officeart/2009/3/layout/HorizontalOrganizationChart"/>
    <dgm:cxn modelId="{CE9A46DE-0C41-4699-8DF0-7809DEFD0F5C}" type="presParOf" srcId="{2FFEC2AF-B071-48FF-ACE3-B8517D554EB4}" destId="{AC74E047-7864-43D4-91B2-A4239458F2A0}" srcOrd="4" destOrd="0" presId="urn:microsoft.com/office/officeart/2009/3/layout/HorizontalOrganizationChart"/>
    <dgm:cxn modelId="{782F1EB7-BD76-4963-9E9A-B1E9F6A379D4}" type="presParOf" srcId="{2FFEC2AF-B071-48FF-ACE3-B8517D554EB4}" destId="{467669CD-08F7-4AE1-9FE5-89606F5C6E46}" srcOrd="5" destOrd="0" presId="urn:microsoft.com/office/officeart/2009/3/layout/HorizontalOrganizationChart"/>
    <dgm:cxn modelId="{F9D19F86-6E2A-4277-948E-7ED995FE5EDF}" type="presParOf" srcId="{467669CD-08F7-4AE1-9FE5-89606F5C6E46}" destId="{ED5CBF4F-ABC0-4EDF-9B5F-CD2FF0DA8329}" srcOrd="0" destOrd="0" presId="urn:microsoft.com/office/officeart/2009/3/layout/HorizontalOrganizationChart"/>
    <dgm:cxn modelId="{9B0F5A25-99FC-4E4D-864C-3125964050E2}" type="presParOf" srcId="{ED5CBF4F-ABC0-4EDF-9B5F-CD2FF0DA8329}" destId="{A7C90615-EC10-4DDE-BC02-5997B49E3772}" srcOrd="0" destOrd="0" presId="urn:microsoft.com/office/officeart/2009/3/layout/HorizontalOrganizationChart"/>
    <dgm:cxn modelId="{895B8A36-BC6B-44B5-BDA4-09C8CD9879B8}" type="presParOf" srcId="{ED5CBF4F-ABC0-4EDF-9B5F-CD2FF0DA8329}" destId="{69C775E9-475B-4933-B410-B37B6C19A3CE}" srcOrd="1" destOrd="0" presId="urn:microsoft.com/office/officeart/2009/3/layout/HorizontalOrganizationChart"/>
    <dgm:cxn modelId="{B1635338-C6F8-41B9-A6C9-2F34F30C6EE0}" type="presParOf" srcId="{467669CD-08F7-4AE1-9FE5-89606F5C6E46}" destId="{E678D817-1299-4E89-801B-EB898336A44B}" srcOrd="1" destOrd="0" presId="urn:microsoft.com/office/officeart/2009/3/layout/HorizontalOrganizationChart"/>
    <dgm:cxn modelId="{3FF57618-A19C-468D-BBA6-A68B5255EBC2}" type="presParOf" srcId="{467669CD-08F7-4AE1-9FE5-89606F5C6E46}" destId="{E0B2E9C4-EDB9-4A11-8B73-AF5969CFAF4F}" srcOrd="2" destOrd="0" presId="urn:microsoft.com/office/officeart/2009/3/layout/HorizontalOrganizationChart"/>
    <dgm:cxn modelId="{9AFEE9EC-6C98-40B0-A5F8-14BFF76F688D}" type="presParOf" srcId="{E0B2E9C4-EDB9-4A11-8B73-AF5969CFAF4F}" destId="{1951276B-307B-4583-85B3-487830C5C8F8}" srcOrd="0" destOrd="0" presId="urn:microsoft.com/office/officeart/2009/3/layout/HorizontalOrganizationChart"/>
    <dgm:cxn modelId="{DCAD1501-1250-4377-B38D-F81E596EEF31}" type="presParOf" srcId="{E0B2E9C4-EDB9-4A11-8B73-AF5969CFAF4F}" destId="{48539905-6846-4070-8D1E-D0CE2A0A1AC9}" srcOrd="1" destOrd="0" presId="urn:microsoft.com/office/officeart/2009/3/layout/HorizontalOrganizationChart"/>
    <dgm:cxn modelId="{7E899AD0-831C-4933-89CD-5D174805EF7B}" type="presParOf" srcId="{48539905-6846-4070-8D1E-D0CE2A0A1AC9}" destId="{E9288405-3DC2-4C31-ADFA-4B319DEB1239}" srcOrd="0" destOrd="0" presId="urn:microsoft.com/office/officeart/2009/3/layout/HorizontalOrganizationChart"/>
    <dgm:cxn modelId="{EE136626-6852-4138-9909-385376866EC2}" type="presParOf" srcId="{E9288405-3DC2-4C31-ADFA-4B319DEB1239}" destId="{2D107EB0-EE3C-409D-8C3E-5C91B3C4586A}" srcOrd="0" destOrd="0" presId="urn:microsoft.com/office/officeart/2009/3/layout/HorizontalOrganizationChart"/>
    <dgm:cxn modelId="{44833330-A7C3-4072-A42F-192889E94D00}" type="presParOf" srcId="{E9288405-3DC2-4C31-ADFA-4B319DEB1239}" destId="{769B38A0-6DE2-4D3B-B90B-62E2B400BE25}" srcOrd="1" destOrd="0" presId="urn:microsoft.com/office/officeart/2009/3/layout/HorizontalOrganizationChart"/>
    <dgm:cxn modelId="{B247052C-4A5C-4A52-BFEE-C5E3CE4BAB4E}" type="presParOf" srcId="{48539905-6846-4070-8D1E-D0CE2A0A1AC9}" destId="{2DF3F82E-9E9A-4E28-A92F-20FAE9CC4AC6}" srcOrd="1" destOrd="0" presId="urn:microsoft.com/office/officeart/2009/3/layout/HorizontalOrganizationChart"/>
    <dgm:cxn modelId="{AB3CE662-377E-4282-B497-D104745C2BCE}" type="presParOf" srcId="{48539905-6846-4070-8D1E-D0CE2A0A1AC9}" destId="{A107B762-84EA-4D9F-9188-23D8C2161F9A}" srcOrd="2" destOrd="0" presId="urn:microsoft.com/office/officeart/2009/3/layout/HorizontalOrganizationChart"/>
    <dgm:cxn modelId="{CCA664CA-A85A-49E6-972A-40921A135C4C}" type="presParOf" srcId="{E0B2E9C4-EDB9-4A11-8B73-AF5969CFAF4F}" destId="{722CE2A9-5DCF-4A70-88CC-8725509FA522}" srcOrd="2" destOrd="0" presId="urn:microsoft.com/office/officeart/2009/3/layout/HorizontalOrganizationChart"/>
    <dgm:cxn modelId="{36B0568C-C7B7-41B8-BC29-CB165DCBBACF}" type="presParOf" srcId="{E0B2E9C4-EDB9-4A11-8B73-AF5969CFAF4F}" destId="{FC461DDB-119D-4041-AF11-0C9D874D2F3D}" srcOrd="3" destOrd="0" presId="urn:microsoft.com/office/officeart/2009/3/layout/HorizontalOrganizationChart"/>
    <dgm:cxn modelId="{D1740132-ED6C-44E1-85B8-8CFFF190F81A}" type="presParOf" srcId="{FC461DDB-119D-4041-AF11-0C9D874D2F3D}" destId="{906E83BA-E05E-41C1-ABB2-CE7469FE33D8}" srcOrd="0" destOrd="0" presId="urn:microsoft.com/office/officeart/2009/3/layout/HorizontalOrganizationChart"/>
    <dgm:cxn modelId="{5732F18C-5C01-4458-BB2A-7FAAC989A834}" type="presParOf" srcId="{906E83BA-E05E-41C1-ABB2-CE7469FE33D8}" destId="{566925DD-87E0-40BE-B23C-E44BCC993687}" srcOrd="0" destOrd="0" presId="urn:microsoft.com/office/officeart/2009/3/layout/HorizontalOrganizationChart"/>
    <dgm:cxn modelId="{012F80A8-7BB3-4DDC-8470-DEB20D1BBBBD}" type="presParOf" srcId="{906E83BA-E05E-41C1-ABB2-CE7469FE33D8}" destId="{288D5323-2693-4115-967E-D3FDF48BEEB6}" srcOrd="1" destOrd="0" presId="urn:microsoft.com/office/officeart/2009/3/layout/HorizontalOrganizationChart"/>
    <dgm:cxn modelId="{BD8F678F-08FE-4C09-9942-26B840122A2B}" type="presParOf" srcId="{FC461DDB-119D-4041-AF11-0C9D874D2F3D}" destId="{21DC2237-41DD-435C-BCF6-0A5F728864E8}" srcOrd="1" destOrd="0" presId="urn:microsoft.com/office/officeart/2009/3/layout/HorizontalOrganizationChart"/>
    <dgm:cxn modelId="{84ED59DF-F021-42A5-9EE0-C4B72FD82180}" type="presParOf" srcId="{FC461DDB-119D-4041-AF11-0C9D874D2F3D}" destId="{2A69E82F-5CDE-444E-A061-859B40654385}" srcOrd="2" destOrd="0" presId="urn:microsoft.com/office/officeart/2009/3/layout/HorizontalOrganizationChart"/>
    <dgm:cxn modelId="{09B1DDF4-4B8E-4891-8605-473C40F683DA}" type="presParOf" srcId="{80079445-ED9C-4951-AECA-4D5F48650732}" destId="{CF12A4CB-EA75-4A90-A2F1-1751460D006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CE2A9-5DCF-4A70-88CC-8725509FA522}">
      <dsp:nvSpPr>
        <dsp:cNvPr id="0" name=""/>
        <dsp:cNvSpPr/>
      </dsp:nvSpPr>
      <dsp:spPr>
        <a:xfrm>
          <a:off x="5225641" y="1900164"/>
          <a:ext cx="807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7913" y="45720"/>
              </a:lnTo>
              <a:lnTo>
                <a:pt x="807913" y="1178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1276B-307B-4583-85B3-487830C5C8F8}">
      <dsp:nvSpPr>
        <dsp:cNvPr id="0" name=""/>
        <dsp:cNvSpPr/>
      </dsp:nvSpPr>
      <dsp:spPr>
        <a:xfrm>
          <a:off x="5225641" y="1828028"/>
          <a:ext cx="8538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7855"/>
              </a:moveTo>
              <a:lnTo>
                <a:pt x="853866" y="117855"/>
              </a:lnTo>
              <a:lnTo>
                <a:pt x="85386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4E047-7864-43D4-91B2-A4239458F2A0}">
      <dsp:nvSpPr>
        <dsp:cNvPr id="0" name=""/>
        <dsp:cNvSpPr/>
      </dsp:nvSpPr>
      <dsp:spPr>
        <a:xfrm>
          <a:off x="2542214" y="2121893"/>
          <a:ext cx="2106345" cy="320279"/>
        </a:xfrm>
        <a:custGeom>
          <a:avLst/>
          <a:gdLst/>
          <a:ahLst/>
          <a:cxnLst/>
          <a:rect l="0" t="0" r="0" b="0"/>
          <a:pathLst>
            <a:path>
              <a:moveTo>
                <a:pt x="0" y="320279"/>
              </a:moveTo>
              <a:lnTo>
                <a:pt x="2106345" y="320279"/>
              </a:lnTo>
              <a:lnTo>
                <a:pt x="210634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FB5E8-6FD5-4469-B23A-E38E0DF2A7A1}">
      <dsp:nvSpPr>
        <dsp:cNvPr id="0" name=""/>
        <dsp:cNvSpPr/>
      </dsp:nvSpPr>
      <dsp:spPr>
        <a:xfrm>
          <a:off x="2542214" y="2396453"/>
          <a:ext cx="8079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7913" y="45720"/>
              </a:lnTo>
              <a:lnTo>
                <a:pt x="807913" y="11785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CAF28-8CAC-41D3-8147-6E0C489E4857}">
      <dsp:nvSpPr>
        <dsp:cNvPr id="0" name=""/>
        <dsp:cNvSpPr/>
      </dsp:nvSpPr>
      <dsp:spPr>
        <a:xfrm>
          <a:off x="2542214" y="1164074"/>
          <a:ext cx="807913" cy="1278099"/>
        </a:xfrm>
        <a:custGeom>
          <a:avLst/>
          <a:gdLst/>
          <a:ahLst/>
          <a:cxnLst/>
          <a:rect l="0" t="0" r="0" b="0"/>
          <a:pathLst>
            <a:path>
              <a:moveTo>
                <a:pt x="0" y="1278099"/>
              </a:moveTo>
              <a:lnTo>
                <a:pt x="807913" y="1278099"/>
              </a:lnTo>
              <a:lnTo>
                <a:pt x="80791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5055F-4DC3-4BE0-ABFA-A6A42FF361E8}">
      <dsp:nvSpPr>
        <dsp:cNvPr id="0" name=""/>
        <dsp:cNvSpPr/>
      </dsp:nvSpPr>
      <dsp:spPr>
        <a:xfrm>
          <a:off x="1157220" y="1945884"/>
          <a:ext cx="230832" cy="496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416" y="0"/>
              </a:lnTo>
              <a:lnTo>
                <a:pt x="115416" y="496289"/>
              </a:lnTo>
              <a:lnTo>
                <a:pt x="230832" y="4962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954F-8112-4513-A719-517C2DF0C047}">
      <dsp:nvSpPr>
        <dsp:cNvPr id="0" name=""/>
        <dsp:cNvSpPr/>
      </dsp:nvSpPr>
      <dsp:spPr>
        <a:xfrm>
          <a:off x="1157220" y="1900164"/>
          <a:ext cx="2308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832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F955-B4E0-4EC6-A66A-D1330049140C}">
      <dsp:nvSpPr>
        <dsp:cNvPr id="0" name=""/>
        <dsp:cNvSpPr/>
      </dsp:nvSpPr>
      <dsp:spPr>
        <a:xfrm>
          <a:off x="1157220" y="1449594"/>
          <a:ext cx="230832" cy="496289"/>
        </a:xfrm>
        <a:custGeom>
          <a:avLst/>
          <a:gdLst/>
          <a:ahLst/>
          <a:cxnLst/>
          <a:rect l="0" t="0" r="0" b="0"/>
          <a:pathLst>
            <a:path>
              <a:moveTo>
                <a:pt x="0" y="496289"/>
              </a:moveTo>
              <a:lnTo>
                <a:pt x="115416" y="496289"/>
              </a:lnTo>
              <a:lnTo>
                <a:pt x="115416" y="0"/>
              </a:lnTo>
              <a:lnTo>
                <a:pt x="23083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D397F-99BB-4369-BD2C-E19175A80253}">
      <dsp:nvSpPr>
        <dsp:cNvPr id="0" name=""/>
        <dsp:cNvSpPr/>
      </dsp:nvSpPr>
      <dsp:spPr>
        <a:xfrm>
          <a:off x="3057" y="1769874"/>
          <a:ext cx="1154162" cy="352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miRNA</a:t>
          </a:r>
          <a:endParaRPr lang="en-US" sz="1400" kern="1200" dirty="0"/>
        </a:p>
      </dsp:txBody>
      <dsp:txXfrm>
        <a:off x="3057" y="1769874"/>
        <a:ext cx="1154162" cy="352019"/>
      </dsp:txXfrm>
    </dsp:sp>
    <dsp:sp modelId="{2C84819F-50F5-41EF-A8A5-8FC4B1C523AC}">
      <dsp:nvSpPr>
        <dsp:cNvPr id="0" name=""/>
        <dsp:cNvSpPr/>
      </dsp:nvSpPr>
      <dsp:spPr>
        <a:xfrm>
          <a:off x="1388052" y="1273584"/>
          <a:ext cx="1154162" cy="352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miR-192</a:t>
          </a:r>
          <a:endParaRPr lang="en-US" sz="1400" kern="1200" dirty="0"/>
        </a:p>
      </dsp:txBody>
      <dsp:txXfrm>
        <a:off x="1388052" y="1273584"/>
        <a:ext cx="1154162" cy="352019"/>
      </dsp:txXfrm>
    </dsp:sp>
    <dsp:sp modelId="{1FB90EE0-82FE-43B5-A6CC-72D8B0843C35}">
      <dsp:nvSpPr>
        <dsp:cNvPr id="0" name=""/>
        <dsp:cNvSpPr/>
      </dsp:nvSpPr>
      <dsp:spPr>
        <a:xfrm>
          <a:off x="1388052" y="1769874"/>
          <a:ext cx="1154162" cy="352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miR-22</a:t>
          </a:r>
          <a:endParaRPr lang="en-US" sz="1400" kern="1200" dirty="0"/>
        </a:p>
      </dsp:txBody>
      <dsp:txXfrm>
        <a:off x="1388052" y="1769874"/>
        <a:ext cx="1154162" cy="352019"/>
      </dsp:txXfrm>
    </dsp:sp>
    <dsp:sp modelId="{89085013-5E7C-41A3-B996-230F0EE7D0B1}">
      <dsp:nvSpPr>
        <dsp:cNvPr id="0" name=""/>
        <dsp:cNvSpPr/>
      </dsp:nvSpPr>
      <dsp:spPr>
        <a:xfrm>
          <a:off x="1388052" y="2266163"/>
          <a:ext cx="1154162" cy="352019"/>
        </a:xfrm>
        <a:prstGeom prst="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miR-204</a:t>
          </a:r>
          <a:endParaRPr lang="en-US" sz="1400" kern="1200" dirty="0"/>
        </a:p>
      </dsp:txBody>
      <dsp:txXfrm>
        <a:off x="1388052" y="2266163"/>
        <a:ext cx="1154162" cy="352019"/>
      </dsp:txXfrm>
    </dsp:sp>
    <dsp:sp modelId="{E992BE17-74B8-43B8-AB2F-64C66E1029F3}">
      <dsp:nvSpPr>
        <dsp:cNvPr id="0" name=""/>
        <dsp:cNvSpPr/>
      </dsp:nvSpPr>
      <dsp:spPr>
        <a:xfrm>
          <a:off x="2773047" y="812054"/>
          <a:ext cx="1154162" cy="352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Effect of ATO</a:t>
          </a:r>
          <a:endParaRPr lang="en-US" sz="1400" kern="1200" dirty="0"/>
        </a:p>
      </dsp:txBody>
      <dsp:txXfrm>
        <a:off x="2773047" y="812054"/>
        <a:ext cx="1154162" cy="352019"/>
      </dsp:txXfrm>
    </dsp:sp>
    <dsp:sp modelId="{4D7519AD-4110-453E-AE46-8010C971A8D2}">
      <dsp:nvSpPr>
        <dsp:cNvPr id="0" name=""/>
        <dsp:cNvSpPr/>
      </dsp:nvSpPr>
      <dsp:spPr>
        <a:xfrm>
          <a:off x="2773047" y="2514308"/>
          <a:ext cx="1154162" cy="352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Effect on ATO</a:t>
          </a:r>
          <a:endParaRPr lang="en-US" sz="1400" kern="1200" dirty="0"/>
        </a:p>
      </dsp:txBody>
      <dsp:txXfrm>
        <a:off x="2773047" y="2514308"/>
        <a:ext cx="1154162" cy="352019"/>
      </dsp:txXfrm>
    </dsp:sp>
    <dsp:sp modelId="{A7C90615-EC10-4DDE-BC02-5997B49E3772}">
      <dsp:nvSpPr>
        <dsp:cNvPr id="0" name=""/>
        <dsp:cNvSpPr/>
      </dsp:nvSpPr>
      <dsp:spPr>
        <a:xfrm>
          <a:off x="4071479" y="1769874"/>
          <a:ext cx="1154162" cy="352019"/>
        </a:xfrm>
        <a:prstGeom prst="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BIRC6</a:t>
          </a:r>
          <a:endParaRPr lang="en-US" sz="1400" kern="1200" dirty="0"/>
        </a:p>
      </dsp:txBody>
      <dsp:txXfrm>
        <a:off x="4071479" y="1769874"/>
        <a:ext cx="1154162" cy="352019"/>
      </dsp:txXfrm>
    </dsp:sp>
    <dsp:sp modelId="{2D107EB0-EE3C-409D-8C3E-5C91B3C4586A}">
      <dsp:nvSpPr>
        <dsp:cNvPr id="0" name=""/>
        <dsp:cNvSpPr/>
      </dsp:nvSpPr>
      <dsp:spPr>
        <a:xfrm>
          <a:off x="5456473" y="812054"/>
          <a:ext cx="1246068" cy="1061694"/>
        </a:xfrm>
        <a:prstGeom prst="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miR-181a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miR-342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miR-446h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miR-204</a:t>
          </a:r>
          <a:endParaRPr lang="en-US" sz="1400" kern="1200" dirty="0"/>
        </a:p>
      </dsp:txBody>
      <dsp:txXfrm>
        <a:off x="5456473" y="812054"/>
        <a:ext cx="1246068" cy="1061694"/>
      </dsp:txXfrm>
    </dsp:sp>
    <dsp:sp modelId="{566925DD-87E0-40BE-B23C-E44BCC993687}">
      <dsp:nvSpPr>
        <dsp:cNvPr id="0" name=""/>
        <dsp:cNvSpPr/>
      </dsp:nvSpPr>
      <dsp:spPr>
        <a:xfrm>
          <a:off x="5456473" y="2018019"/>
          <a:ext cx="1154162" cy="352019"/>
        </a:xfrm>
        <a:prstGeom prst="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p53</a:t>
          </a:r>
          <a:endParaRPr lang="en-US" sz="1400" kern="1200" dirty="0"/>
        </a:p>
      </dsp:txBody>
      <dsp:txXfrm>
        <a:off x="5456473" y="2018019"/>
        <a:ext cx="1154162" cy="35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4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8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2092757" y="1146697"/>
            <a:ext cx="5257080" cy="33837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3600" dirty="0"/>
              <a:t>MicroRNA-204 Potentiates the Sensitivity of </a:t>
            </a:r>
            <a:r>
              <a:rPr lang="en-US" sz="3600" dirty="0" smtClean="0"/>
              <a:t>Acute Myeloid Leukemia Cells </a:t>
            </a:r>
            <a:r>
              <a:rPr lang="en-US" sz="3600" dirty="0"/>
              <a:t>to </a:t>
            </a:r>
            <a:r>
              <a:rPr lang="en-US" sz="3600" dirty="0" err="1" smtClean="0"/>
              <a:t>ArsenicTrioxide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1600" dirty="0" smtClean="0"/>
              <a:t>                                                                </a:t>
            </a:r>
            <a:r>
              <a:rPr lang="en-US" sz="2400" b="0" dirty="0" smtClean="0"/>
              <a:t>Wang</a:t>
            </a:r>
            <a:r>
              <a:rPr lang="en-US" sz="1600" dirty="0" smtClean="0"/>
              <a:t>  et-al (2019)</a:t>
            </a:r>
            <a:endParaRPr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0" y="512617"/>
            <a:ext cx="1017849" cy="10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46062" r="8486" b="14231"/>
          <a:stretch/>
        </p:blipFill>
        <p:spPr>
          <a:xfrm>
            <a:off x="1306802" y="1683328"/>
            <a:ext cx="7141248" cy="209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349;p39"/>
          <p:cNvSpPr/>
          <p:nvPr/>
        </p:nvSpPr>
        <p:spPr>
          <a:xfrm>
            <a:off x="1586346" y="720436"/>
            <a:ext cx="1122218" cy="782781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1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03" t="40541" r="59184" b="38139"/>
          <a:stretch/>
        </p:blipFill>
        <p:spPr>
          <a:xfrm>
            <a:off x="2084675" y="1134642"/>
            <a:ext cx="1722084" cy="1517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976" t="63285" r="59593" b="14992"/>
          <a:stretch/>
        </p:blipFill>
        <p:spPr>
          <a:xfrm>
            <a:off x="5933850" y="1127715"/>
            <a:ext cx="1657350" cy="152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186" t="39440" r="22107" b="36915"/>
          <a:stretch/>
        </p:blipFill>
        <p:spPr>
          <a:xfrm>
            <a:off x="2084675" y="2649906"/>
            <a:ext cx="5506525" cy="184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2462" y="1528891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4213" y="689994"/>
            <a:ext cx="5186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2. miR-204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Upregulation Promoted ATO-Induced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AML Cell Apoptosis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696" t="61171" r="20789" b="13030"/>
          <a:stretch/>
        </p:blipFill>
        <p:spPr>
          <a:xfrm>
            <a:off x="1425744" y="1427928"/>
            <a:ext cx="7022306" cy="257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286000" y="20946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2548" y="689994"/>
            <a:ext cx="6109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3.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miR-204 increases ATO </a:t>
            </a:r>
            <a:r>
              <a:rPr lang="en-US" sz="1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chemosensitivity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via </a:t>
            </a:r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promoting</a:t>
            </a:r>
          </a:p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cell apoptosis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rather than inhibiting cell proliferation 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118" t="11328" r="21826" b="46650"/>
          <a:stretch/>
        </p:blipFill>
        <p:spPr>
          <a:xfrm>
            <a:off x="1281546" y="1180791"/>
            <a:ext cx="7238373" cy="331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42676" y="534460"/>
            <a:ext cx="4852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4. miR-204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Targeted to BIRC6 and Enhanced</a:t>
            </a:r>
          </a:p>
          <a:p>
            <a:pPr algn="ctr"/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p53 Expression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2079" y="4162118"/>
            <a:ext cx="3545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10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5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943" t="51800" r="24276" b="24911"/>
          <a:stretch/>
        </p:blipFill>
        <p:spPr>
          <a:xfrm>
            <a:off x="1364671" y="1685893"/>
            <a:ext cx="7083379" cy="1864047"/>
          </a:xfrm>
          <a:prstGeom prst="rect">
            <a:avLst/>
          </a:prstGeom>
        </p:spPr>
      </p:pic>
      <p:sp>
        <p:nvSpPr>
          <p:cNvPr id="6" name="Google Shape;323;p39"/>
          <p:cNvSpPr/>
          <p:nvPr/>
        </p:nvSpPr>
        <p:spPr>
          <a:xfrm>
            <a:off x="105247" y="2015837"/>
            <a:ext cx="788371" cy="1140520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86000" y="20946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92608" y="534460"/>
            <a:ext cx="5352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5.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miR-204 increases</a:t>
            </a:r>
            <a:b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sensitivity of AML cells to ATO at least partially</a:t>
            </a:r>
            <a:b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via BIRC6/p53-dependent apoptotic pathway 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00" t="25568" r="21790" b="33068"/>
          <a:stretch/>
        </p:blipFill>
        <p:spPr>
          <a:xfrm>
            <a:off x="1330036" y="1239980"/>
            <a:ext cx="7118016" cy="3252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6109" y="593650"/>
            <a:ext cx="5788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6. Restoration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of BIRC6 reversed the effect of </a:t>
            </a:r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miR-204</a:t>
            </a:r>
          </a:p>
          <a:p>
            <a:pPr algn="ctr"/>
            <a:r>
              <a:rPr lang="en-US" sz="1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on AML cell apoptosis induced by ATO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2079" y="4162118"/>
            <a:ext cx="3545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12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2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4"/>
                </a:solidFill>
              </a:rPr>
              <a:t>Discussion</a:t>
            </a:r>
            <a:endParaRPr sz="6000" dirty="0">
              <a:solidFill>
                <a:schemeClr val="accent4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006036" y="9931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rot="1473024">
            <a:off x="1964430" y="15727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595886" y="21751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726" y="1898959"/>
            <a:ext cx="1498803" cy="1498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22" y="2017695"/>
            <a:ext cx="699210" cy="80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4383139"/>
              </p:ext>
            </p:extLst>
          </p:nvPr>
        </p:nvGraphicFramePr>
        <p:xfrm>
          <a:off x="1468100" y="685799"/>
          <a:ext cx="6705600" cy="367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321;p39"/>
          <p:cNvSpPr/>
          <p:nvPr/>
        </p:nvSpPr>
        <p:spPr>
          <a:xfrm>
            <a:off x="1641103" y="3514647"/>
            <a:ext cx="899279" cy="84953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087575" y="1108364"/>
            <a:ext cx="3234300" cy="2635359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6"/>
                </a:solidFill>
              </a:rPr>
              <a:t>THANKS</a:t>
            </a:r>
            <a:br>
              <a:rPr lang="en" sz="5400" dirty="0" smtClean="0">
                <a:solidFill>
                  <a:schemeClr val="accent6"/>
                </a:solidFill>
              </a:rPr>
            </a:br>
            <a:r>
              <a:rPr lang="en" sz="5400" dirty="0" smtClean="0">
                <a:solidFill>
                  <a:schemeClr val="accent6"/>
                </a:solidFill>
              </a:rPr>
              <a:t>FOR YOUR ATTENTION</a:t>
            </a:r>
            <a:endParaRPr sz="5400" dirty="0">
              <a:solidFill>
                <a:schemeClr val="accent6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4294967295"/>
          </p:nvPr>
        </p:nvSpPr>
        <p:spPr>
          <a:xfrm>
            <a:off x="1725635" y="3815270"/>
            <a:ext cx="1723403" cy="569826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</a:rPr>
              <a:t>Any questions</a:t>
            </a:r>
            <a:r>
              <a:rPr lang="en" sz="1800" b="1" dirty="0" smtClean="0">
                <a:solidFill>
                  <a:schemeClr val="accent6"/>
                </a:solidFill>
              </a:rPr>
              <a:t>?</a:t>
            </a:r>
            <a:endParaRPr sz="1800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79" y="482623"/>
            <a:ext cx="991131" cy="97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447792" y="911404"/>
            <a:ext cx="356755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Journal of oncology research</a:t>
            </a:r>
            <a:endParaRPr sz="3200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04" r="-389" b="12379"/>
          <a:stretch/>
        </p:blipFill>
        <p:spPr>
          <a:xfrm>
            <a:off x="2033954" y="2256735"/>
            <a:ext cx="2395227" cy="178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" dirty="0" smtClean="0">
                <a:solidFill>
                  <a:schemeClr val="accent4"/>
                </a:solidFill>
              </a:rPr>
              <a:t>ntroduction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" name="Google Shape;491;p40"/>
          <p:cNvGrpSpPr/>
          <p:nvPr/>
        </p:nvGrpSpPr>
        <p:grpSpPr>
          <a:xfrm>
            <a:off x="2606938" y="1607841"/>
            <a:ext cx="1478456" cy="2099175"/>
            <a:chOff x="11033597" y="1011159"/>
            <a:chExt cx="482075" cy="720133"/>
          </a:xfrm>
        </p:grpSpPr>
        <p:sp>
          <p:nvSpPr>
            <p:cNvPr id="8" name="Google Shape;492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93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94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95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33509" y="1859780"/>
            <a:ext cx="6286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AML</a:t>
            </a:r>
            <a:endPara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5568" y="2373439"/>
            <a:ext cx="132119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PATHOLOGY</a:t>
            </a:r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6862" y="2839812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SURVIVAL</a:t>
            </a:r>
            <a:endPara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5717" y="3260312"/>
            <a:ext cx="11608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THERAPY</a:t>
            </a:r>
            <a:endPara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7" name="Google Shape;552;p40"/>
          <p:cNvGrpSpPr/>
          <p:nvPr/>
        </p:nvGrpSpPr>
        <p:grpSpPr>
          <a:xfrm>
            <a:off x="5103597" y="1720746"/>
            <a:ext cx="1941439" cy="1740283"/>
            <a:chOff x="557494" y="4436312"/>
            <a:chExt cx="720000" cy="695660"/>
          </a:xfrm>
        </p:grpSpPr>
        <p:sp>
          <p:nvSpPr>
            <p:cNvPr id="38" name="Google Shape;55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54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55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56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482647" y="2115800"/>
            <a:ext cx="11833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miRNAs</a:t>
            </a:r>
            <a:endParaRPr lang="en-US" sz="1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33141" y="2564179"/>
            <a:ext cx="10823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miR-204</a:t>
            </a:r>
            <a:endParaRPr lang="en-US" sz="1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75007" y="3020797"/>
            <a:ext cx="7986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BIRC6</a:t>
            </a:r>
            <a:endParaRPr lang="en-US" sz="1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ntroduction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026" name="Picture 2" descr="http://atlasgeneticsoncology.org/Genes/Images/BIRC6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37" y="1534350"/>
            <a:ext cx="3531754" cy="275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hibitor of apoptosis proteins in human health and disease | Genes &amp;amp;  Immun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63018" r="26903" b="24992"/>
          <a:stretch/>
        </p:blipFill>
        <p:spPr bwMode="auto">
          <a:xfrm>
            <a:off x="3671888" y="865470"/>
            <a:ext cx="4832175" cy="4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hibitor of apoptosis proteins in human health and disease | Genes &amp;amp;  Immun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1" t="62449" r="14642" b="7609"/>
          <a:stretch/>
        </p:blipFill>
        <p:spPr bwMode="auto">
          <a:xfrm>
            <a:off x="6513368" y="2044457"/>
            <a:ext cx="985838" cy="17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</a:rPr>
              <a:t>MATERIALS AND METHODS </a:t>
            </a:r>
            <a:endParaRPr dirty="0"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155617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7500" indent="-228600">
              <a:buFont typeface="+mj-lt"/>
              <a:buAutoNum type="arabicPeriod"/>
            </a:pPr>
            <a:r>
              <a:rPr lang="en-US" sz="1100" b="1" i="1" dirty="0"/>
              <a:t>Patients and Specimen Preparation</a:t>
            </a:r>
            <a:r>
              <a:rPr lang="en-US" sz="1100" b="1" dirty="0"/>
              <a:t>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1) subjects with a good response to ATO (10 mg daily then 10 mg for 2 weeks every 2 </a:t>
            </a:r>
            <a:r>
              <a:rPr lang="en-US" sz="1100" dirty="0" smtClean="0"/>
              <a:t>months</a:t>
            </a:r>
            <a:r>
              <a:rPr lang="en-US" sz="1100" dirty="0"/>
              <a:t>)</a:t>
            </a:r>
            <a:r>
              <a:rPr lang="en-US" sz="1100" dirty="0" smtClean="0"/>
              <a:t>  </a:t>
            </a:r>
            <a:r>
              <a:rPr lang="en-US" sz="1100" dirty="0"/>
              <a:t>2) subjects received no other chemotherapies</a:t>
            </a:r>
            <a:endParaRPr sz="1000" dirty="0"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2"/>
          </p:nvPr>
        </p:nvSpPr>
        <p:spPr>
          <a:xfrm>
            <a:off x="379822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+mj-lt"/>
              <a:buAutoNum type="arabicPeriod" startAt="2"/>
            </a:pPr>
            <a:r>
              <a:rPr lang="en-US" sz="1200" b="1" i="1" dirty="0"/>
              <a:t>Cell Culture</a:t>
            </a:r>
            <a:r>
              <a:rPr lang="en-US" sz="1200" b="1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AML-5 &amp; HL-60          </a:t>
            </a:r>
            <a:r>
              <a:rPr lang="en-US" sz="1200" dirty="0" smtClean="0"/>
              <a:t>RPMI-1640 medium containing 10% FBS and 50 </a:t>
            </a:r>
            <a:r>
              <a:rPr lang="en-US" sz="1200" dirty="0" err="1" smtClean="0"/>
              <a:t>μg</a:t>
            </a:r>
            <a:r>
              <a:rPr lang="en-US" sz="1200" dirty="0" smtClean="0"/>
              <a:t>/ml gentamicin in a humidified incubator with 5% CO2 at 37°C</a:t>
            </a:r>
            <a:endParaRPr sz="1050" dirty="0"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3"/>
          </p:nvPr>
        </p:nvSpPr>
        <p:spPr>
          <a:xfrm>
            <a:off x="6040276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+mj-lt"/>
              <a:buAutoNum type="arabicPeriod" startAt="3"/>
            </a:pPr>
            <a:r>
              <a:rPr lang="en-US" sz="1200" b="1" i="1" dirty="0"/>
              <a:t>Cell Viability </a:t>
            </a:r>
            <a:r>
              <a:rPr lang="en-US" sz="1200" b="1" i="1" dirty="0" smtClean="0"/>
              <a:t>Assay</a:t>
            </a:r>
          </a:p>
          <a:p>
            <a:pPr marL="0" lvl="0" indent="0">
              <a:buNone/>
            </a:pPr>
            <a:r>
              <a:rPr lang="en-US" sz="1200" b="1" i="1" dirty="0"/>
              <a:t> </a:t>
            </a:r>
            <a:r>
              <a:rPr lang="en-US" sz="1200" b="1" i="1" dirty="0" smtClean="0"/>
              <a:t>     </a:t>
            </a:r>
            <a:r>
              <a:rPr lang="en-US" sz="1050" dirty="0" smtClean="0"/>
              <a:t>CCK-8</a:t>
            </a:r>
            <a:endParaRPr sz="1050" dirty="0"/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155617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7500" indent="-228600">
              <a:buFont typeface="+mj-lt"/>
              <a:buAutoNum type="arabicPeriod" startAt="4"/>
            </a:pPr>
            <a:r>
              <a:rPr lang="en-US" sz="1200" b="1" i="1" dirty="0"/>
              <a:t>Quantitative Real-Time PCR</a:t>
            </a:r>
            <a:r>
              <a:rPr lang="en-US" sz="1200" b="1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miR-204 level &amp; mRNA expression of BIRC6</a:t>
            </a: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2"/>
          </p:nvPr>
        </p:nvSpPr>
        <p:spPr>
          <a:xfrm>
            <a:off x="3798225" y="2790819"/>
            <a:ext cx="365552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+mj-lt"/>
              <a:buAutoNum type="arabicPeriod" startAt="5"/>
            </a:pPr>
            <a:r>
              <a:rPr lang="en-US" sz="1200" b="1" i="1" dirty="0"/>
              <a:t>Cell Transfection</a:t>
            </a:r>
            <a:r>
              <a:rPr lang="en-US" sz="1200" b="1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Human BIRC6 cDNA</a:t>
            </a:r>
            <a:r>
              <a:rPr lang="en-US" sz="1050" dirty="0"/>
              <a:t>         </a:t>
            </a:r>
            <a:r>
              <a:rPr lang="en-US" sz="1200" dirty="0"/>
              <a:t>cloned into </a:t>
            </a:r>
            <a:r>
              <a:rPr lang="en-US" sz="1200" dirty="0" err="1"/>
              <a:t>pSMCV</a:t>
            </a:r>
            <a:r>
              <a:rPr lang="en-US" sz="1200" dirty="0"/>
              <a:t> expression vector</a:t>
            </a:r>
            <a:r>
              <a:rPr lang="en-US" sz="1050" dirty="0"/>
              <a:t>          </a:t>
            </a:r>
            <a:r>
              <a:rPr lang="en-US" sz="1200" dirty="0"/>
              <a:t>confirmed by sequencing</a:t>
            </a:r>
            <a:r>
              <a:rPr lang="en-US" sz="1050" dirty="0"/>
              <a:t> </a:t>
            </a:r>
            <a:br>
              <a:rPr lang="en-US" sz="1050" dirty="0"/>
            </a:br>
            <a:r>
              <a:rPr lang="en-US" sz="1200" dirty="0"/>
              <a:t>AML-5 or HL-60 cells were transfected with: 1.miR-204 mimics </a:t>
            </a:r>
            <a:r>
              <a:rPr lang="en-US" sz="1050" dirty="0"/>
              <a:t> </a:t>
            </a:r>
            <a:r>
              <a:rPr lang="en-US" sz="1200" dirty="0"/>
              <a:t>2.miRNA mimics negative control  3.BIRC6 plasmid </a:t>
            </a:r>
            <a:r>
              <a:rPr lang="en-US" sz="1200" dirty="0" smtClean="0"/>
              <a:t>4.empty </a:t>
            </a:r>
            <a:r>
              <a:rPr lang="en-US" sz="1200" dirty="0"/>
              <a:t>vector</a:t>
            </a:r>
            <a:endParaRPr sz="1050" dirty="0"/>
          </a:p>
        </p:txBody>
      </p:sp>
      <p:sp>
        <p:nvSpPr>
          <p:cNvPr id="10" name="Right Arrow 9"/>
          <p:cNvSpPr/>
          <p:nvPr/>
        </p:nvSpPr>
        <p:spPr>
          <a:xfrm>
            <a:off x="5257800" y="1849580"/>
            <a:ext cx="27709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514110" y="3221941"/>
            <a:ext cx="2088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243946" y="3418197"/>
            <a:ext cx="2355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301;p39"/>
          <p:cNvSpPr/>
          <p:nvPr/>
        </p:nvSpPr>
        <p:spPr>
          <a:xfrm>
            <a:off x="7388743" y="801710"/>
            <a:ext cx="695078" cy="535229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MATERIALS AND METHODS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Google Shape;216;p31"/>
          <p:cNvSpPr txBox="1">
            <a:spLocks/>
          </p:cNvSpPr>
          <p:nvPr/>
        </p:nvSpPr>
        <p:spPr>
          <a:xfrm>
            <a:off x="1556175" y="1419275"/>
            <a:ext cx="21327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◈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◆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◇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⬥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55600" indent="-228600">
              <a:buFont typeface="+mj-lt"/>
              <a:buAutoNum type="arabicPeriod" startAt="6"/>
            </a:pPr>
            <a:r>
              <a:rPr lang="en-US" sz="1200" b="1" i="1" dirty="0"/>
              <a:t>Apoptosis Detection Assay</a:t>
            </a:r>
            <a:r>
              <a:rPr lang="en-US" sz="1200" b="1" dirty="0"/>
              <a:t> </a:t>
            </a:r>
          </a:p>
          <a:p>
            <a:pPr marL="127000" indent="0">
              <a:buNone/>
            </a:pPr>
            <a:r>
              <a:rPr lang="en-US" sz="1200" dirty="0" smtClean="0"/>
              <a:t>     </a:t>
            </a:r>
            <a:r>
              <a:rPr lang="en-US" sz="1200" dirty="0" err="1" smtClean="0"/>
              <a:t>annexin</a:t>
            </a:r>
            <a:r>
              <a:rPr lang="en-US" sz="1200" dirty="0" smtClean="0"/>
              <a:t> </a:t>
            </a:r>
            <a:r>
              <a:rPr lang="en-US" sz="1200" dirty="0"/>
              <a:t>V–FITC </a:t>
            </a:r>
            <a:r>
              <a:rPr lang="en-US" sz="1200" dirty="0" smtClean="0"/>
              <a:t>and PI</a:t>
            </a:r>
            <a:endParaRPr lang="en-US" sz="1050" dirty="0"/>
          </a:p>
        </p:txBody>
      </p:sp>
      <p:sp>
        <p:nvSpPr>
          <p:cNvPr id="9" name="Google Shape;216;p31"/>
          <p:cNvSpPr txBox="1">
            <a:spLocks/>
          </p:cNvSpPr>
          <p:nvPr/>
        </p:nvSpPr>
        <p:spPr>
          <a:xfrm>
            <a:off x="4590321" y="3009331"/>
            <a:ext cx="21327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◈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◆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◇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⬥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55600" indent="-228600">
              <a:buFont typeface="+mj-lt"/>
              <a:buAutoNum type="arabicPeriod" startAt="9"/>
            </a:pPr>
            <a:r>
              <a:rPr lang="en-US" sz="1200" b="1" i="1" dirty="0"/>
              <a:t>Luciferase Assay</a:t>
            </a:r>
            <a:r>
              <a:rPr lang="en-US" sz="1050" b="1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050" dirty="0" err="1" smtClean="0">
                <a:solidFill>
                  <a:srgbClr val="242021"/>
                </a:solidFill>
                <a:latin typeface="Times-Roman"/>
              </a:rPr>
              <a:t>pmirGLO</a:t>
            </a:r>
            <a:r>
              <a:rPr lang="en-US" sz="1050" dirty="0">
                <a:solidFill>
                  <a:srgbClr val="242021"/>
                </a:solidFill>
                <a:latin typeface="Times-Roman"/>
              </a:rPr>
              <a:t> </a:t>
            </a:r>
            <a:r>
              <a:rPr lang="en-US" sz="1050" dirty="0" smtClean="0">
                <a:solidFill>
                  <a:srgbClr val="242021"/>
                </a:solidFill>
                <a:latin typeface="Times-Roman"/>
              </a:rPr>
              <a:t>vector</a:t>
            </a:r>
            <a:r>
              <a:rPr lang="en-US" sz="1050" dirty="0" smtClean="0"/>
              <a:t> </a:t>
            </a:r>
            <a:r>
              <a:rPr lang="en-US" sz="1050" dirty="0"/>
              <a:t/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10" name="Google Shape;216;p31"/>
          <p:cNvSpPr txBox="1">
            <a:spLocks/>
          </p:cNvSpPr>
          <p:nvPr/>
        </p:nvSpPr>
        <p:spPr>
          <a:xfrm>
            <a:off x="4590321" y="1502403"/>
            <a:ext cx="21327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◈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◆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◇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⬥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469900" indent="-342900">
              <a:buFont typeface="+mj-lt"/>
              <a:buAutoNum type="arabicPeriod" startAt="7"/>
            </a:pPr>
            <a:r>
              <a:rPr lang="en-US" sz="1200" b="1" i="1" dirty="0"/>
              <a:t>Cell Cycle Analysis</a:t>
            </a:r>
            <a:r>
              <a:rPr lang="en-US" sz="1050" b="1" dirty="0"/>
              <a:t>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200" dirty="0"/>
              <a:t>flow cytometry</a:t>
            </a:r>
            <a:r>
              <a:rPr lang="en-US" sz="900" dirty="0"/>
              <a:t> </a:t>
            </a:r>
            <a:r>
              <a:rPr lang="en-US" sz="900" dirty="0" smtClean="0"/>
              <a:t> </a:t>
            </a:r>
            <a:r>
              <a:rPr lang="en-US" sz="1050" dirty="0" smtClean="0"/>
              <a:t>with PI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 err="1"/>
              <a:t>ModFit</a:t>
            </a:r>
            <a:r>
              <a:rPr lang="en-US" sz="1050" dirty="0"/>
              <a:t> software program</a:t>
            </a:r>
          </a:p>
        </p:txBody>
      </p:sp>
      <p:sp>
        <p:nvSpPr>
          <p:cNvPr id="11" name="Google Shape;216;p31"/>
          <p:cNvSpPr txBox="1">
            <a:spLocks/>
          </p:cNvSpPr>
          <p:nvPr/>
        </p:nvSpPr>
        <p:spPr>
          <a:xfrm>
            <a:off x="1556175" y="2995475"/>
            <a:ext cx="257248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◈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◆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◇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⬥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55600" indent="-228600">
              <a:buFont typeface="+mj-lt"/>
              <a:buAutoNum type="arabicPeriod" startAt="8"/>
            </a:pPr>
            <a:r>
              <a:rPr lang="en-US" sz="1200" b="1" i="1" dirty="0"/>
              <a:t>Western Blotting Analysis</a:t>
            </a:r>
            <a:r>
              <a:rPr lang="en-US" sz="1050" b="1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endParaRPr lang="en-US" sz="1050" dirty="0"/>
          </a:p>
        </p:txBody>
      </p:sp>
      <p:sp>
        <p:nvSpPr>
          <p:cNvPr id="12" name="Google Shape;298;p39"/>
          <p:cNvSpPr/>
          <p:nvPr/>
        </p:nvSpPr>
        <p:spPr>
          <a:xfrm>
            <a:off x="7389894" y="716727"/>
            <a:ext cx="783081" cy="702548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2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 descr="Illustration of how the luciferase reporter assay works. luciferase assay, luciferase reporter assay, lucife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496941"/>
            <a:ext cx="3622964" cy="39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7;p24"/>
          <p:cNvSpPr txBox="1">
            <a:spLocks/>
          </p:cNvSpPr>
          <p:nvPr/>
        </p:nvSpPr>
        <p:spPr>
          <a:xfrm>
            <a:off x="3815842" y="620178"/>
            <a:ext cx="4632208" cy="47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r" rtl="1"/>
            <a:r>
              <a:rPr lang="fa-IR" sz="1800" dirty="0" smtClean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 آزمون لوسیفراز (</a:t>
            </a:r>
            <a:r>
              <a:rPr lang="en-US" sz="1800" dirty="0" smtClean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luciferase assay</a:t>
            </a:r>
            <a:r>
              <a:rPr lang="fa-IR" sz="1800" dirty="0" smtClean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</a:p>
        </p:txBody>
      </p:sp>
      <p:sp>
        <p:nvSpPr>
          <p:cNvPr id="5" name="Google Shape;370;p39"/>
          <p:cNvSpPr/>
          <p:nvPr/>
        </p:nvSpPr>
        <p:spPr>
          <a:xfrm>
            <a:off x="6131946" y="2265218"/>
            <a:ext cx="1603979" cy="132354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 idx="4294967295"/>
          </p:nvPr>
        </p:nvSpPr>
        <p:spPr>
          <a:xfrm>
            <a:off x="3815842" y="620178"/>
            <a:ext cx="4632208" cy="47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800" dirty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 آزمون لوسیفراز دوگانه (</a:t>
            </a:r>
            <a:r>
              <a:rPr lang="en-US" sz="1800" dirty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dual luciferase </a:t>
            </a:r>
            <a:r>
              <a:rPr lang="en-US" sz="1800" dirty="0" smtClean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assay</a:t>
            </a:r>
            <a:r>
              <a:rPr lang="fa-IR" sz="1800" dirty="0" smtClean="0">
                <a:solidFill>
                  <a:schemeClr val="accent2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  <a:endParaRPr sz="1800" dirty="0">
              <a:solidFill>
                <a:schemeClr val="accent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50" name="Picture 2" descr="https://pishgam-bio.ir/wp-content/uploads/2018/01/word-image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17" y="1385991"/>
            <a:ext cx="3597737" cy="259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shgam-bio.ir/wp-content/uploads/2018/01/word-image-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02" y="1928252"/>
            <a:ext cx="4023719" cy="1466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26" t="9524" r="8462" b="50772"/>
          <a:stretch/>
        </p:blipFill>
        <p:spPr>
          <a:xfrm>
            <a:off x="1295708" y="1711252"/>
            <a:ext cx="72542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Google Shape;348;p39"/>
          <p:cNvSpPr/>
          <p:nvPr/>
        </p:nvSpPr>
        <p:spPr>
          <a:xfrm rot="10800000">
            <a:off x="7367304" y="592126"/>
            <a:ext cx="1064092" cy="793260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5;p31"/>
          <p:cNvSpPr txBox="1">
            <a:spLocks/>
          </p:cNvSpPr>
          <p:nvPr/>
        </p:nvSpPr>
        <p:spPr>
          <a:xfrm>
            <a:off x="6469595" y="988756"/>
            <a:ext cx="1795418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400" dirty="0" smtClean="0">
                <a:solidFill>
                  <a:schemeClr val="accent4"/>
                </a:solidFill>
              </a:rPr>
              <a:t>Results</a:t>
            </a:r>
            <a:endParaRPr lang="en-US" sz="3400" dirty="0"/>
          </a:p>
        </p:txBody>
      </p:sp>
      <p:sp>
        <p:nvSpPr>
          <p:cNvPr id="7" name="Rectangle 6"/>
          <p:cNvSpPr/>
          <p:nvPr/>
        </p:nvSpPr>
        <p:spPr>
          <a:xfrm>
            <a:off x="1119335" y="988756"/>
            <a:ext cx="5450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1. miR-204 </a:t>
            </a:r>
            <a:r>
              <a:rPr lang="en-US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Level Was Negatively Correlated With </a:t>
            </a:r>
            <a:r>
              <a:rPr lang="en-US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AML</a:t>
            </a:r>
          </a:p>
          <a:p>
            <a:pPr algn="ctr"/>
            <a:r>
              <a:rPr lang="en-US" sz="1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Cell Viability </a:t>
            </a:r>
            <a:r>
              <a:rPr lang="en-US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and BIRC6 Expression After ATO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198</Words>
  <Application>Microsoft Office PowerPoint</Application>
  <PresentationFormat>On-screen Show (16:9)</PresentationFormat>
  <Paragraphs>74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Tinos</vt:lpstr>
      <vt:lpstr>Times-Roman</vt:lpstr>
      <vt:lpstr>Oswald</vt:lpstr>
      <vt:lpstr>Arial</vt:lpstr>
      <vt:lpstr>Quintus template</vt:lpstr>
      <vt:lpstr>MicroRNA-204 Potentiates the Sensitivity of Acute Myeloid Leukemia Cells to ArsenicTrioxide                                                                  Wang  et-al (2019)</vt:lpstr>
      <vt:lpstr>Journal of oncology research</vt:lpstr>
      <vt:lpstr>Introduction </vt:lpstr>
      <vt:lpstr>Introduction </vt:lpstr>
      <vt:lpstr>MATERIALS AND METHODS </vt:lpstr>
      <vt:lpstr>MATERIALS AND METHODS </vt:lpstr>
      <vt:lpstr>PowerPoint Presentation</vt:lpstr>
      <vt:lpstr> آزمون لوسیفراز دوگانه (dual luciferase assay)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Moon</dc:creator>
  <cp:lastModifiedBy>Gostaresh</cp:lastModifiedBy>
  <cp:revision>53</cp:revision>
  <dcterms:modified xsi:type="dcterms:W3CDTF">2022-02-04T23:22:23Z</dcterms:modified>
</cp:coreProperties>
</file>