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83" r:id="rId1"/>
    <p:sldMasterId id="2147483684" r:id="rId2"/>
  </p:sldMasterIdLst>
  <p:notesMasterIdLst>
    <p:notesMasterId r:id="rId18"/>
  </p:notesMasterIdLst>
  <p:sldIdLst>
    <p:sldId id="256" r:id="rId3"/>
    <p:sldId id="257" r:id="rId4"/>
    <p:sldId id="258" r:id="rId5"/>
    <p:sldId id="312" r:id="rId6"/>
    <p:sldId id="311" r:id="rId7"/>
    <p:sldId id="315" r:id="rId8"/>
    <p:sldId id="263" r:id="rId9"/>
    <p:sldId id="313" r:id="rId10"/>
    <p:sldId id="264" r:id="rId11"/>
    <p:sldId id="272" r:id="rId12"/>
    <p:sldId id="318" r:id="rId13"/>
    <p:sldId id="319" r:id="rId14"/>
    <p:sldId id="321" r:id="rId15"/>
    <p:sldId id="268" r:id="rId16"/>
    <p:sldId id="273" r:id="rId17"/>
  </p:sldIdLst>
  <p:sldSz cx="9144000" cy="5143500" type="screen16x9"/>
  <p:notesSz cx="6858000" cy="9144000"/>
  <p:embeddedFontLst>
    <p:embeddedFont>
      <p:font typeface="Proxima Nova" panose="020B0604020202020204" charset="0"/>
      <p:regular r:id="rId19"/>
      <p:bold r:id="rId20"/>
      <p:italic r:id="rId21"/>
      <p:boldItalic r:id="rId22"/>
    </p:embeddedFont>
    <p:embeddedFont>
      <p:font typeface="Lato" panose="020B0604020202020204" charset="0"/>
      <p:regular r:id="rId23"/>
      <p:bold r:id="rId24"/>
      <p:italic r:id="rId25"/>
      <p:boldItalic r:id="rId26"/>
    </p:embeddedFont>
    <p:embeddedFont>
      <p:font typeface="Montserrat Medium" panose="020B0604020202020204" charset="0"/>
      <p:regular r:id="rId27"/>
      <p:bold r:id="rId28"/>
      <p:italic r:id="rId29"/>
      <p:boldItalic r:id="rId30"/>
    </p:embeddedFont>
    <p:embeddedFont>
      <p:font typeface="Lato Black" panose="020B0604020202020204" charset="0"/>
      <p:bold r:id="rId31"/>
      <p:boldItalic r:id="rId32"/>
    </p:embeddedFont>
    <p:embeddedFont>
      <p:font typeface="Proxima Nova Semibold" panose="020B0604020202020204" charset="0"/>
      <p:regular r:id="rId33"/>
      <p:bold r:id="rId34"/>
      <p:boldItalic r:id="rId35"/>
    </p:embeddedFont>
    <p:embeddedFont>
      <p:font typeface="Lato Light" panose="020B0604020202020204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454">
          <p15:clr>
            <a:srgbClr val="9AA0A6"/>
          </p15:clr>
        </p15:guide>
        <p15:guide id="2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4A3DBA1-C9D4-4A80-BD7A-DE79984628AB}">
  <a:tblStyle styleId="{04A3DBA1-C9D4-4A80-BD7A-DE79984628A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658" y="62"/>
      </p:cViewPr>
      <p:guideLst>
        <p:guide pos="454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40E537-3865-4DF9-92A6-17A9E421EC5C}" type="doc">
      <dgm:prSet loTypeId="urn:microsoft.com/office/officeart/2005/8/layout/hierarchy2" loCatId="hierarchy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38264799-9643-4752-A573-DB6B3DAE38EF}">
      <dgm:prSet phldrT="[Text]" custT="1"/>
      <dgm:spPr/>
      <dgm:t>
        <a:bodyPr/>
        <a:lstStyle/>
        <a:p>
          <a:r>
            <a:rPr lang="en-US" sz="2400" b="1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ß-thalassemia</a:t>
          </a:r>
          <a:endParaRPr lang="en-US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DAD435-C92A-48E7-973D-D0C5AF5AA943}" type="parTrans" cxnId="{CF9FB338-8BE9-4FFD-BBD7-6CABB9425A23}">
      <dgm:prSet/>
      <dgm:spPr/>
      <dgm:t>
        <a:bodyPr/>
        <a:lstStyle/>
        <a:p>
          <a:endParaRPr lang="en-US"/>
        </a:p>
      </dgm:t>
    </dgm:pt>
    <dgm:pt modelId="{3CB7D80A-AFD2-4D48-A2AE-268A6CDB1E10}" type="sibTrans" cxnId="{CF9FB338-8BE9-4FFD-BBD7-6CABB9425A23}">
      <dgm:prSet/>
      <dgm:spPr/>
      <dgm:t>
        <a:bodyPr/>
        <a:lstStyle/>
        <a:p>
          <a:endParaRPr lang="en-US"/>
        </a:p>
      </dgm:t>
    </dgm:pt>
    <dgm:pt modelId="{C1C591E9-ABDD-41FD-AEFE-DE649FE0180E}">
      <dgm:prSet phldrT="[Text]" custT="1"/>
      <dgm:spPr/>
      <dgm:t>
        <a:bodyPr/>
        <a:lstStyle/>
        <a:p>
          <a:r>
            <a: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Pathogenesis</a:t>
          </a:r>
          <a:endParaRPr lang="en-US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BE2FC5-0C49-4CFB-9B6A-9FEA13FA4721}" type="parTrans" cxnId="{7DA479C2-671F-4E57-AFF4-3434022E6B4E}">
      <dgm:prSet/>
      <dgm:spPr/>
      <dgm:t>
        <a:bodyPr/>
        <a:lstStyle/>
        <a:p>
          <a:endParaRPr lang="en-US"/>
        </a:p>
      </dgm:t>
    </dgm:pt>
    <dgm:pt modelId="{8F997F82-5464-44B7-8527-E407FD5779BD}" type="sibTrans" cxnId="{7DA479C2-671F-4E57-AFF4-3434022E6B4E}">
      <dgm:prSet/>
      <dgm:spPr/>
      <dgm:t>
        <a:bodyPr/>
        <a:lstStyle/>
        <a:p>
          <a:endParaRPr lang="en-US"/>
        </a:p>
      </dgm:t>
    </dgm:pt>
    <dgm:pt modelId="{3640FA5C-09A4-4071-9A61-375D54C69474}">
      <dgm:prSet phldrT="[Text]" custT="1"/>
      <dgm:spPr/>
      <dgm:t>
        <a:bodyPr/>
        <a:lstStyle/>
        <a:p>
          <a:r>
            <a: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Genotype</a:t>
          </a:r>
          <a:endParaRPr lang="en-U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D6C6B5-FC4C-4BE4-A8EF-CC818535920B}" type="parTrans" cxnId="{1EF96DBE-2475-42E2-83C5-8DE3EE5C87B2}">
      <dgm:prSet/>
      <dgm:spPr/>
      <dgm:t>
        <a:bodyPr/>
        <a:lstStyle/>
        <a:p>
          <a:endParaRPr lang="en-US"/>
        </a:p>
      </dgm:t>
    </dgm:pt>
    <dgm:pt modelId="{AF14353C-3E86-440A-907D-1681B99726B9}" type="sibTrans" cxnId="{1EF96DBE-2475-42E2-83C5-8DE3EE5C87B2}">
      <dgm:prSet/>
      <dgm:spPr/>
      <dgm:t>
        <a:bodyPr/>
        <a:lstStyle/>
        <a:p>
          <a:endParaRPr lang="en-US"/>
        </a:p>
      </dgm:t>
    </dgm:pt>
    <dgm:pt modelId="{D9321A66-3A58-4C3C-8E57-157B364B2D78}">
      <dgm:prSet custT="1"/>
      <dgm:spPr/>
      <dgm:t>
        <a:bodyPr/>
        <a:lstStyle/>
        <a:p>
          <a:r>
            <a: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Phenotype</a:t>
          </a:r>
          <a:endParaRPr lang="en-U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A8D910-6233-4E49-A542-BE89D3279BCA}" type="parTrans" cxnId="{31242DF1-A370-4B81-A8F0-ED89F6725BF9}">
      <dgm:prSet/>
      <dgm:spPr/>
      <dgm:t>
        <a:bodyPr/>
        <a:lstStyle/>
        <a:p>
          <a:endParaRPr lang="en-US"/>
        </a:p>
      </dgm:t>
    </dgm:pt>
    <dgm:pt modelId="{E9F706BE-6529-4CDE-BD22-C2901D6DD0D8}" type="sibTrans" cxnId="{31242DF1-A370-4B81-A8F0-ED89F6725BF9}">
      <dgm:prSet/>
      <dgm:spPr/>
      <dgm:t>
        <a:bodyPr/>
        <a:lstStyle/>
        <a:p>
          <a:endParaRPr lang="en-US"/>
        </a:p>
      </dgm:t>
    </dgm:pt>
    <dgm:pt modelId="{AEFA34AA-F992-4A6A-B057-654CEE391821}">
      <dgm:prSet custT="1"/>
      <dgm:spPr/>
      <dgm:t>
        <a:bodyPr/>
        <a:lstStyle/>
        <a:p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ß0</a:t>
          </a:r>
          <a:endParaRPr lang="en-US" sz="17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B04160-487D-480E-BE01-4B3390C4BA56}" type="parTrans" cxnId="{CD358299-61D1-4D9E-89FE-A7F63937C341}">
      <dgm:prSet/>
      <dgm:spPr/>
      <dgm:t>
        <a:bodyPr/>
        <a:lstStyle/>
        <a:p>
          <a:endParaRPr lang="en-US"/>
        </a:p>
      </dgm:t>
    </dgm:pt>
    <dgm:pt modelId="{040087A9-E107-48C6-A148-050DC13FFCE7}" type="sibTrans" cxnId="{CD358299-61D1-4D9E-89FE-A7F63937C341}">
      <dgm:prSet/>
      <dgm:spPr/>
      <dgm:t>
        <a:bodyPr/>
        <a:lstStyle/>
        <a:p>
          <a:endParaRPr lang="en-US"/>
        </a:p>
      </dgm:t>
    </dgm:pt>
    <dgm:pt modelId="{EACF2994-CACB-4831-8111-E0B9C518B02B}">
      <dgm:prSet custT="1"/>
      <dgm:spPr/>
      <dgm:t>
        <a:bodyPr/>
        <a:lstStyle/>
        <a:p>
          <a:r>
            <a:rPr lang="en-US" sz="1800" b="0" i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ß+</a:t>
          </a:r>
          <a:endParaRPr lang="en-US" sz="17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29A6985-536B-4003-8991-E784FEE0B45D}" type="parTrans" cxnId="{A404AF0A-F020-40AD-97AB-C2647BE6CC36}">
      <dgm:prSet/>
      <dgm:spPr/>
      <dgm:t>
        <a:bodyPr/>
        <a:lstStyle/>
        <a:p>
          <a:endParaRPr lang="en-US"/>
        </a:p>
      </dgm:t>
    </dgm:pt>
    <dgm:pt modelId="{26D91F1B-D97A-45C0-B55E-588B5F353015}" type="sibTrans" cxnId="{A404AF0A-F020-40AD-97AB-C2647BE6CC36}">
      <dgm:prSet/>
      <dgm:spPr/>
      <dgm:t>
        <a:bodyPr/>
        <a:lstStyle/>
        <a:p>
          <a:endParaRPr lang="en-US"/>
        </a:p>
      </dgm:t>
    </dgm:pt>
    <dgm:pt modelId="{754F1F8C-FE7F-45DA-AEE9-225EEB581EEE}">
      <dgm:prSet custT="1"/>
      <dgm:spPr/>
      <dgm:t>
        <a:bodyPr/>
        <a:lstStyle/>
        <a:p>
          <a:r>
            <a:rPr lang="en-US" sz="1800" b="0" i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TDT</a:t>
          </a:r>
          <a:endParaRPr lang="en-US" sz="17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FB7D80-06CC-4FD1-81C1-BB423F1898B9}" type="parTrans" cxnId="{0FC65DE8-B89B-4225-81F8-70A7419C982E}">
      <dgm:prSet/>
      <dgm:spPr/>
      <dgm:t>
        <a:bodyPr/>
        <a:lstStyle/>
        <a:p>
          <a:endParaRPr lang="en-US"/>
        </a:p>
      </dgm:t>
    </dgm:pt>
    <dgm:pt modelId="{9BC56EBD-1082-4630-9599-5F3DAE2D93C3}" type="sibTrans" cxnId="{0FC65DE8-B89B-4225-81F8-70A7419C982E}">
      <dgm:prSet/>
      <dgm:spPr/>
      <dgm:t>
        <a:bodyPr/>
        <a:lstStyle/>
        <a:p>
          <a:endParaRPr lang="en-US"/>
        </a:p>
      </dgm:t>
    </dgm:pt>
    <dgm:pt modelId="{FB40AAD6-BC58-44E9-ACCF-4E7F6BF7F669}">
      <dgm:prSet custT="1"/>
      <dgm:spPr/>
      <dgm:t>
        <a:bodyPr/>
        <a:lstStyle/>
        <a:p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NTDT</a:t>
          </a:r>
          <a:endParaRPr lang="en-US" sz="17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871B59-4E77-446D-ADCC-63219F39C81D}" type="parTrans" cxnId="{B6A2A5FF-5AE1-4ABB-A128-5CE947A0AE43}">
      <dgm:prSet/>
      <dgm:spPr/>
      <dgm:t>
        <a:bodyPr/>
        <a:lstStyle/>
        <a:p>
          <a:endParaRPr lang="en-US"/>
        </a:p>
      </dgm:t>
    </dgm:pt>
    <dgm:pt modelId="{3CC84C04-FECB-421C-8B41-7E75CAA8FC5F}" type="sibTrans" cxnId="{B6A2A5FF-5AE1-4ABB-A128-5CE947A0AE43}">
      <dgm:prSet/>
      <dgm:spPr/>
      <dgm:t>
        <a:bodyPr/>
        <a:lstStyle/>
        <a:p>
          <a:endParaRPr lang="en-US"/>
        </a:p>
      </dgm:t>
    </dgm:pt>
    <dgm:pt modelId="{00A7087E-FC84-4542-9194-7F88AB3A0FD7}">
      <dgm:prSet custT="1"/>
      <dgm:spPr/>
      <dgm:t>
        <a:bodyPr/>
        <a:lstStyle/>
        <a:p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Treatment</a:t>
          </a:r>
          <a:endParaRPr lang="en-US" sz="17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D374B4-B9B5-44C8-9E51-A8D20A147E85}" type="parTrans" cxnId="{A81DAFBE-0082-46BA-B783-97A286247FB4}">
      <dgm:prSet/>
      <dgm:spPr/>
      <dgm:t>
        <a:bodyPr/>
        <a:lstStyle/>
        <a:p>
          <a:endParaRPr lang="en-US"/>
        </a:p>
      </dgm:t>
    </dgm:pt>
    <dgm:pt modelId="{3E4B9968-AEC4-4F07-B368-1B83E8F4DC09}" type="sibTrans" cxnId="{A81DAFBE-0082-46BA-B783-97A286247FB4}">
      <dgm:prSet/>
      <dgm:spPr/>
      <dgm:t>
        <a:bodyPr/>
        <a:lstStyle/>
        <a:p>
          <a:endParaRPr lang="en-US"/>
        </a:p>
      </dgm:t>
    </dgm:pt>
    <dgm:pt modelId="{22D2410C-9121-4EA9-B175-5922752EE039}">
      <dgm:prSet/>
      <dgm:spPr/>
      <dgm:t>
        <a:bodyPr/>
        <a:lstStyle/>
        <a:p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Economic burden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816780-00E5-4935-B500-C906A6D856F9}" type="parTrans" cxnId="{DB3A7CE1-8E26-4C0B-A1EA-996003B14481}">
      <dgm:prSet/>
      <dgm:spPr/>
      <dgm:t>
        <a:bodyPr/>
        <a:lstStyle/>
        <a:p>
          <a:endParaRPr lang="en-US"/>
        </a:p>
      </dgm:t>
    </dgm:pt>
    <dgm:pt modelId="{519653F2-8EE8-4FF8-A1CF-96BB21010653}" type="sibTrans" cxnId="{DB3A7CE1-8E26-4C0B-A1EA-996003B14481}">
      <dgm:prSet/>
      <dgm:spPr/>
      <dgm:t>
        <a:bodyPr/>
        <a:lstStyle/>
        <a:p>
          <a:endParaRPr lang="en-US"/>
        </a:p>
      </dgm:t>
    </dgm:pt>
    <dgm:pt modelId="{9121B722-6D5A-4D62-90BE-F6E7608BC021}" type="pres">
      <dgm:prSet presAssocID="{7540E537-3865-4DF9-92A6-17A9E421EC5C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79E7954-61B1-4CE6-A62A-FEA953A67986}" type="pres">
      <dgm:prSet presAssocID="{38264799-9643-4752-A573-DB6B3DAE38EF}" presName="root1" presStyleCnt="0"/>
      <dgm:spPr/>
    </dgm:pt>
    <dgm:pt modelId="{6136DA1A-7351-43E4-8DB2-94DDAEA784DB}" type="pres">
      <dgm:prSet presAssocID="{38264799-9643-4752-A573-DB6B3DAE38EF}" presName="LevelOneTextNode" presStyleLbl="node0" presStyleIdx="0" presStyleCnt="1" custScaleX="201702" custScaleY="12979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E158D66-791A-42D5-A49B-6DB93AD66249}" type="pres">
      <dgm:prSet presAssocID="{38264799-9643-4752-A573-DB6B3DAE38EF}" presName="level2hierChild" presStyleCnt="0"/>
      <dgm:spPr/>
    </dgm:pt>
    <dgm:pt modelId="{F77BABCB-EDD3-4014-BEE1-ACBEE1A5C36A}" type="pres">
      <dgm:prSet presAssocID="{49BE2FC5-0C49-4CFB-9B6A-9FEA13FA4721}" presName="conn2-1" presStyleLbl="parChTrans1D2" presStyleIdx="0" presStyleCnt="5"/>
      <dgm:spPr/>
      <dgm:t>
        <a:bodyPr/>
        <a:lstStyle/>
        <a:p>
          <a:endParaRPr lang="en-US"/>
        </a:p>
      </dgm:t>
    </dgm:pt>
    <dgm:pt modelId="{CEEA006C-ED69-4849-98CE-F43DCED0948F}" type="pres">
      <dgm:prSet presAssocID="{49BE2FC5-0C49-4CFB-9B6A-9FEA13FA4721}" presName="connTx" presStyleLbl="parChTrans1D2" presStyleIdx="0" presStyleCnt="5"/>
      <dgm:spPr/>
      <dgm:t>
        <a:bodyPr/>
        <a:lstStyle/>
        <a:p>
          <a:endParaRPr lang="en-US"/>
        </a:p>
      </dgm:t>
    </dgm:pt>
    <dgm:pt modelId="{DCC99F61-6781-4352-B106-847595E85A77}" type="pres">
      <dgm:prSet presAssocID="{C1C591E9-ABDD-41FD-AEFE-DE649FE0180E}" presName="root2" presStyleCnt="0"/>
      <dgm:spPr/>
    </dgm:pt>
    <dgm:pt modelId="{2A63D1D5-1D48-4F0E-A2BA-0B17A8A55405}" type="pres">
      <dgm:prSet presAssocID="{C1C591E9-ABDD-41FD-AEFE-DE649FE0180E}" presName="LevelTwoTextNode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D64FB3F-CF92-45DB-975A-C81ED8B1EA35}" type="pres">
      <dgm:prSet presAssocID="{C1C591E9-ABDD-41FD-AEFE-DE649FE0180E}" presName="level3hierChild" presStyleCnt="0"/>
      <dgm:spPr/>
    </dgm:pt>
    <dgm:pt modelId="{B3485532-1ABA-42D9-ADD0-E8DC99A6415B}" type="pres">
      <dgm:prSet presAssocID="{1CD6C6B5-FC4C-4BE4-A8EF-CC818535920B}" presName="conn2-1" presStyleLbl="parChTrans1D2" presStyleIdx="1" presStyleCnt="5"/>
      <dgm:spPr/>
      <dgm:t>
        <a:bodyPr/>
        <a:lstStyle/>
        <a:p>
          <a:endParaRPr lang="en-US"/>
        </a:p>
      </dgm:t>
    </dgm:pt>
    <dgm:pt modelId="{4EBBC458-6509-4BAE-9591-607B85C9DBCF}" type="pres">
      <dgm:prSet presAssocID="{1CD6C6B5-FC4C-4BE4-A8EF-CC818535920B}" presName="connTx" presStyleLbl="parChTrans1D2" presStyleIdx="1" presStyleCnt="5"/>
      <dgm:spPr/>
      <dgm:t>
        <a:bodyPr/>
        <a:lstStyle/>
        <a:p>
          <a:endParaRPr lang="en-US"/>
        </a:p>
      </dgm:t>
    </dgm:pt>
    <dgm:pt modelId="{A6AC463B-15A6-4E14-96A8-F08FF67AB3E4}" type="pres">
      <dgm:prSet presAssocID="{3640FA5C-09A4-4071-9A61-375D54C69474}" presName="root2" presStyleCnt="0"/>
      <dgm:spPr/>
    </dgm:pt>
    <dgm:pt modelId="{319BAB46-1AA3-41DB-8364-36DEB008DABE}" type="pres">
      <dgm:prSet presAssocID="{3640FA5C-09A4-4071-9A61-375D54C69474}" presName="LevelTwoTextNode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A650684-8C21-45E6-8D2B-495B4EBCA9B5}" type="pres">
      <dgm:prSet presAssocID="{3640FA5C-09A4-4071-9A61-375D54C69474}" presName="level3hierChild" presStyleCnt="0"/>
      <dgm:spPr/>
    </dgm:pt>
    <dgm:pt modelId="{E97DDF9F-DFFB-4F3D-8D0D-222ECE72DE25}" type="pres">
      <dgm:prSet presAssocID="{65B04160-487D-480E-BE01-4B3390C4BA56}" presName="conn2-1" presStyleLbl="parChTrans1D3" presStyleIdx="0" presStyleCnt="4"/>
      <dgm:spPr/>
      <dgm:t>
        <a:bodyPr/>
        <a:lstStyle/>
        <a:p>
          <a:endParaRPr lang="en-US"/>
        </a:p>
      </dgm:t>
    </dgm:pt>
    <dgm:pt modelId="{68DF7971-9D11-4078-B607-8A8C567101D7}" type="pres">
      <dgm:prSet presAssocID="{65B04160-487D-480E-BE01-4B3390C4BA56}" presName="connTx" presStyleLbl="parChTrans1D3" presStyleIdx="0" presStyleCnt="4"/>
      <dgm:spPr/>
      <dgm:t>
        <a:bodyPr/>
        <a:lstStyle/>
        <a:p>
          <a:endParaRPr lang="en-US"/>
        </a:p>
      </dgm:t>
    </dgm:pt>
    <dgm:pt modelId="{260B9DA1-8D79-49E7-A692-161308306F50}" type="pres">
      <dgm:prSet presAssocID="{AEFA34AA-F992-4A6A-B057-654CEE391821}" presName="root2" presStyleCnt="0"/>
      <dgm:spPr/>
    </dgm:pt>
    <dgm:pt modelId="{C270AC89-63FC-401F-9FE1-13B3ABD2CCE6}" type="pres">
      <dgm:prSet presAssocID="{AEFA34AA-F992-4A6A-B057-654CEE391821}" presName="LevelTwoTextNode" presStyleLbl="node3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C2ACCA2-A9F8-411E-A037-969F999696CE}" type="pres">
      <dgm:prSet presAssocID="{AEFA34AA-F992-4A6A-B057-654CEE391821}" presName="level3hierChild" presStyleCnt="0"/>
      <dgm:spPr/>
    </dgm:pt>
    <dgm:pt modelId="{0E880148-C277-4D3A-BAE4-A45174343E48}" type="pres">
      <dgm:prSet presAssocID="{029A6985-536B-4003-8991-E784FEE0B45D}" presName="conn2-1" presStyleLbl="parChTrans1D3" presStyleIdx="1" presStyleCnt="4"/>
      <dgm:spPr/>
      <dgm:t>
        <a:bodyPr/>
        <a:lstStyle/>
        <a:p>
          <a:endParaRPr lang="en-US"/>
        </a:p>
      </dgm:t>
    </dgm:pt>
    <dgm:pt modelId="{90E4A29C-9FC4-412B-9236-043E3803489D}" type="pres">
      <dgm:prSet presAssocID="{029A6985-536B-4003-8991-E784FEE0B45D}" presName="connTx" presStyleLbl="parChTrans1D3" presStyleIdx="1" presStyleCnt="4"/>
      <dgm:spPr/>
      <dgm:t>
        <a:bodyPr/>
        <a:lstStyle/>
        <a:p>
          <a:endParaRPr lang="en-US"/>
        </a:p>
      </dgm:t>
    </dgm:pt>
    <dgm:pt modelId="{20C48B20-BDFB-4BCF-A42B-BF60EA44C6F8}" type="pres">
      <dgm:prSet presAssocID="{EACF2994-CACB-4831-8111-E0B9C518B02B}" presName="root2" presStyleCnt="0"/>
      <dgm:spPr/>
    </dgm:pt>
    <dgm:pt modelId="{B1899A26-E1C4-4960-8984-E1B5E3DB053D}" type="pres">
      <dgm:prSet presAssocID="{EACF2994-CACB-4831-8111-E0B9C518B02B}" presName="LevelTwoTextNode" presStyleLbl="node3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81D3C17-1C2A-4D57-BB9C-FA9B10C1933A}" type="pres">
      <dgm:prSet presAssocID="{EACF2994-CACB-4831-8111-E0B9C518B02B}" presName="level3hierChild" presStyleCnt="0"/>
      <dgm:spPr/>
    </dgm:pt>
    <dgm:pt modelId="{1E266858-70C4-442C-BBA5-4408512CD483}" type="pres">
      <dgm:prSet presAssocID="{12A8D910-6233-4E49-A542-BE89D3279BCA}" presName="conn2-1" presStyleLbl="parChTrans1D2" presStyleIdx="2" presStyleCnt="5"/>
      <dgm:spPr/>
      <dgm:t>
        <a:bodyPr/>
        <a:lstStyle/>
        <a:p>
          <a:endParaRPr lang="en-US"/>
        </a:p>
      </dgm:t>
    </dgm:pt>
    <dgm:pt modelId="{FBC4931B-01BD-4D5C-B168-5BC163E3EC72}" type="pres">
      <dgm:prSet presAssocID="{12A8D910-6233-4E49-A542-BE89D3279BCA}" presName="connTx" presStyleLbl="parChTrans1D2" presStyleIdx="2" presStyleCnt="5"/>
      <dgm:spPr/>
      <dgm:t>
        <a:bodyPr/>
        <a:lstStyle/>
        <a:p>
          <a:endParaRPr lang="en-US"/>
        </a:p>
      </dgm:t>
    </dgm:pt>
    <dgm:pt modelId="{5F349E98-BC6E-43CC-9E9E-25B0A81EC767}" type="pres">
      <dgm:prSet presAssocID="{D9321A66-3A58-4C3C-8E57-157B364B2D78}" presName="root2" presStyleCnt="0"/>
      <dgm:spPr/>
    </dgm:pt>
    <dgm:pt modelId="{90D0A315-7B83-4FA5-8FCD-11DD7248AC17}" type="pres">
      <dgm:prSet presAssocID="{D9321A66-3A58-4C3C-8E57-157B364B2D78}" presName="LevelTwoTextNode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9693B72-B568-4D50-AE0E-8ADC2CEDB840}" type="pres">
      <dgm:prSet presAssocID="{D9321A66-3A58-4C3C-8E57-157B364B2D78}" presName="level3hierChild" presStyleCnt="0"/>
      <dgm:spPr/>
    </dgm:pt>
    <dgm:pt modelId="{36A445B5-FF23-40EE-883E-A78B7E535C37}" type="pres">
      <dgm:prSet presAssocID="{21FB7D80-06CC-4FD1-81C1-BB423F1898B9}" presName="conn2-1" presStyleLbl="parChTrans1D3" presStyleIdx="2" presStyleCnt="4"/>
      <dgm:spPr/>
      <dgm:t>
        <a:bodyPr/>
        <a:lstStyle/>
        <a:p>
          <a:endParaRPr lang="en-US"/>
        </a:p>
      </dgm:t>
    </dgm:pt>
    <dgm:pt modelId="{CFE0B220-DC48-4C1F-89C1-E91A4473347F}" type="pres">
      <dgm:prSet presAssocID="{21FB7D80-06CC-4FD1-81C1-BB423F1898B9}" presName="connTx" presStyleLbl="parChTrans1D3" presStyleIdx="2" presStyleCnt="4"/>
      <dgm:spPr/>
      <dgm:t>
        <a:bodyPr/>
        <a:lstStyle/>
        <a:p>
          <a:endParaRPr lang="en-US"/>
        </a:p>
      </dgm:t>
    </dgm:pt>
    <dgm:pt modelId="{AA786889-F3A7-4F09-B742-A99ADB79962F}" type="pres">
      <dgm:prSet presAssocID="{754F1F8C-FE7F-45DA-AEE9-225EEB581EEE}" presName="root2" presStyleCnt="0"/>
      <dgm:spPr/>
    </dgm:pt>
    <dgm:pt modelId="{06F78ECA-5A67-4FC9-9050-803AF6A35EC3}" type="pres">
      <dgm:prSet presAssocID="{754F1F8C-FE7F-45DA-AEE9-225EEB581EEE}" presName="LevelTwoTextNode" presStyleLbl="node3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9B488CE-96FB-4131-B09B-5B7107E2AC15}" type="pres">
      <dgm:prSet presAssocID="{754F1F8C-FE7F-45DA-AEE9-225EEB581EEE}" presName="level3hierChild" presStyleCnt="0"/>
      <dgm:spPr/>
    </dgm:pt>
    <dgm:pt modelId="{8770302A-7C14-4A35-A806-C5B9D769B242}" type="pres">
      <dgm:prSet presAssocID="{F8871B59-4E77-446D-ADCC-63219F39C81D}" presName="conn2-1" presStyleLbl="parChTrans1D3" presStyleIdx="3" presStyleCnt="4"/>
      <dgm:spPr/>
      <dgm:t>
        <a:bodyPr/>
        <a:lstStyle/>
        <a:p>
          <a:endParaRPr lang="en-US"/>
        </a:p>
      </dgm:t>
    </dgm:pt>
    <dgm:pt modelId="{BAEE03B5-59D0-40A5-91B8-73798A236B94}" type="pres">
      <dgm:prSet presAssocID="{F8871B59-4E77-446D-ADCC-63219F39C81D}" presName="connTx" presStyleLbl="parChTrans1D3" presStyleIdx="3" presStyleCnt="4"/>
      <dgm:spPr/>
      <dgm:t>
        <a:bodyPr/>
        <a:lstStyle/>
        <a:p>
          <a:endParaRPr lang="en-US"/>
        </a:p>
      </dgm:t>
    </dgm:pt>
    <dgm:pt modelId="{1FBEB419-6A05-448A-BB74-DF54F50C4865}" type="pres">
      <dgm:prSet presAssocID="{FB40AAD6-BC58-44E9-ACCF-4E7F6BF7F669}" presName="root2" presStyleCnt="0"/>
      <dgm:spPr/>
    </dgm:pt>
    <dgm:pt modelId="{AF13E291-CAB6-4C30-AB3A-87898C9CAE26}" type="pres">
      <dgm:prSet presAssocID="{FB40AAD6-BC58-44E9-ACCF-4E7F6BF7F669}" presName="LevelTwoTextNode" presStyleLbl="node3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0BC0D37-EA10-46BC-AD0F-010A6D33C7A2}" type="pres">
      <dgm:prSet presAssocID="{FB40AAD6-BC58-44E9-ACCF-4E7F6BF7F669}" presName="level3hierChild" presStyleCnt="0"/>
      <dgm:spPr/>
    </dgm:pt>
    <dgm:pt modelId="{3CC74ABF-3932-47F6-8ACB-3D3834CF4495}" type="pres">
      <dgm:prSet presAssocID="{5CD374B4-B9B5-44C8-9E51-A8D20A147E85}" presName="conn2-1" presStyleLbl="parChTrans1D2" presStyleIdx="3" presStyleCnt="5"/>
      <dgm:spPr/>
      <dgm:t>
        <a:bodyPr/>
        <a:lstStyle/>
        <a:p>
          <a:endParaRPr lang="en-US"/>
        </a:p>
      </dgm:t>
    </dgm:pt>
    <dgm:pt modelId="{F36680D4-0D3A-4B46-A2F2-596DF9E7FA7D}" type="pres">
      <dgm:prSet presAssocID="{5CD374B4-B9B5-44C8-9E51-A8D20A147E85}" presName="connTx" presStyleLbl="parChTrans1D2" presStyleIdx="3" presStyleCnt="5"/>
      <dgm:spPr/>
      <dgm:t>
        <a:bodyPr/>
        <a:lstStyle/>
        <a:p>
          <a:endParaRPr lang="en-US"/>
        </a:p>
      </dgm:t>
    </dgm:pt>
    <dgm:pt modelId="{813F4C13-987D-457C-8E67-A33FD4C96AA8}" type="pres">
      <dgm:prSet presAssocID="{00A7087E-FC84-4542-9194-7F88AB3A0FD7}" presName="root2" presStyleCnt="0"/>
      <dgm:spPr/>
    </dgm:pt>
    <dgm:pt modelId="{B79870A3-478A-4EEB-95A9-A03BD8D057BF}" type="pres">
      <dgm:prSet presAssocID="{00A7087E-FC84-4542-9194-7F88AB3A0FD7}" presName="LevelTwoTextNode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74060A6-49DF-4674-B5DC-A8EBD5FE34EB}" type="pres">
      <dgm:prSet presAssocID="{00A7087E-FC84-4542-9194-7F88AB3A0FD7}" presName="level3hierChild" presStyleCnt="0"/>
      <dgm:spPr/>
    </dgm:pt>
    <dgm:pt modelId="{EE254A43-0FF4-4756-B28D-1F359376D6CF}" type="pres">
      <dgm:prSet presAssocID="{72816780-00E5-4935-B500-C906A6D856F9}" presName="conn2-1" presStyleLbl="parChTrans1D2" presStyleIdx="4" presStyleCnt="5"/>
      <dgm:spPr/>
      <dgm:t>
        <a:bodyPr/>
        <a:lstStyle/>
        <a:p>
          <a:endParaRPr lang="en-US"/>
        </a:p>
      </dgm:t>
    </dgm:pt>
    <dgm:pt modelId="{FFF07C79-130D-4427-B794-A855B123EDD5}" type="pres">
      <dgm:prSet presAssocID="{72816780-00E5-4935-B500-C906A6D856F9}" presName="connTx" presStyleLbl="parChTrans1D2" presStyleIdx="4" presStyleCnt="5"/>
      <dgm:spPr/>
      <dgm:t>
        <a:bodyPr/>
        <a:lstStyle/>
        <a:p>
          <a:endParaRPr lang="en-US"/>
        </a:p>
      </dgm:t>
    </dgm:pt>
    <dgm:pt modelId="{05C04FB0-2CD2-493C-9DDD-77A001D1BD7D}" type="pres">
      <dgm:prSet presAssocID="{22D2410C-9121-4EA9-B175-5922752EE039}" presName="root2" presStyleCnt="0"/>
      <dgm:spPr/>
    </dgm:pt>
    <dgm:pt modelId="{22D131BF-DDC7-47B7-88AD-F928BFB5954E}" type="pres">
      <dgm:prSet presAssocID="{22D2410C-9121-4EA9-B175-5922752EE039}" presName="LevelTwoTextNode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65DCE5E-F49D-405B-95CA-412BD4858668}" type="pres">
      <dgm:prSet presAssocID="{22D2410C-9121-4EA9-B175-5922752EE039}" presName="level3hierChild" presStyleCnt="0"/>
      <dgm:spPr/>
    </dgm:pt>
  </dgm:ptLst>
  <dgm:cxnLst>
    <dgm:cxn modelId="{DB3A7CE1-8E26-4C0B-A1EA-996003B14481}" srcId="{38264799-9643-4752-A573-DB6B3DAE38EF}" destId="{22D2410C-9121-4EA9-B175-5922752EE039}" srcOrd="4" destOrd="0" parTransId="{72816780-00E5-4935-B500-C906A6D856F9}" sibTransId="{519653F2-8EE8-4FF8-A1CF-96BB21010653}"/>
    <dgm:cxn modelId="{0FC65DE8-B89B-4225-81F8-70A7419C982E}" srcId="{D9321A66-3A58-4C3C-8E57-157B364B2D78}" destId="{754F1F8C-FE7F-45DA-AEE9-225EEB581EEE}" srcOrd="0" destOrd="0" parTransId="{21FB7D80-06CC-4FD1-81C1-BB423F1898B9}" sibTransId="{9BC56EBD-1082-4630-9599-5F3DAE2D93C3}"/>
    <dgm:cxn modelId="{265D1501-C6CA-4EE1-9C8D-A50711D06D03}" type="presOf" srcId="{029A6985-536B-4003-8991-E784FEE0B45D}" destId="{90E4A29C-9FC4-412B-9236-043E3803489D}" srcOrd="1" destOrd="0" presId="urn:microsoft.com/office/officeart/2005/8/layout/hierarchy2"/>
    <dgm:cxn modelId="{30B42025-AED8-4F11-8B26-597AF8C0822C}" type="presOf" srcId="{FB40AAD6-BC58-44E9-ACCF-4E7F6BF7F669}" destId="{AF13E291-CAB6-4C30-AB3A-87898C9CAE26}" srcOrd="0" destOrd="0" presId="urn:microsoft.com/office/officeart/2005/8/layout/hierarchy2"/>
    <dgm:cxn modelId="{5FE4A60A-709D-42BC-B565-3B0FBF413F5D}" type="presOf" srcId="{21FB7D80-06CC-4FD1-81C1-BB423F1898B9}" destId="{CFE0B220-DC48-4C1F-89C1-E91A4473347F}" srcOrd="1" destOrd="0" presId="urn:microsoft.com/office/officeart/2005/8/layout/hierarchy2"/>
    <dgm:cxn modelId="{6D0C6FCD-21B7-4030-925E-52E9D18A8376}" type="presOf" srcId="{029A6985-536B-4003-8991-E784FEE0B45D}" destId="{0E880148-C277-4D3A-BAE4-A45174343E48}" srcOrd="0" destOrd="0" presId="urn:microsoft.com/office/officeart/2005/8/layout/hierarchy2"/>
    <dgm:cxn modelId="{A404AF0A-F020-40AD-97AB-C2647BE6CC36}" srcId="{3640FA5C-09A4-4071-9A61-375D54C69474}" destId="{EACF2994-CACB-4831-8111-E0B9C518B02B}" srcOrd="1" destOrd="0" parTransId="{029A6985-536B-4003-8991-E784FEE0B45D}" sibTransId="{26D91F1B-D97A-45C0-B55E-588B5F353015}"/>
    <dgm:cxn modelId="{CF9FB338-8BE9-4FFD-BBD7-6CABB9425A23}" srcId="{7540E537-3865-4DF9-92A6-17A9E421EC5C}" destId="{38264799-9643-4752-A573-DB6B3DAE38EF}" srcOrd="0" destOrd="0" parTransId="{1FDAD435-C92A-48E7-973D-D0C5AF5AA943}" sibTransId="{3CB7D80A-AFD2-4D48-A2AE-268A6CDB1E10}"/>
    <dgm:cxn modelId="{E3483360-0E1B-48E5-A46F-5588AAAC276A}" type="presOf" srcId="{65B04160-487D-480E-BE01-4B3390C4BA56}" destId="{E97DDF9F-DFFB-4F3D-8D0D-222ECE72DE25}" srcOrd="0" destOrd="0" presId="urn:microsoft.com/office/officeart/2005/8/layout/hierarchy2"/>
    <dgm:cxn modelId="{B99EC78D-C858-46D8-A816-07E346252338}" type="presOf" srcId="{EACF2994-CACB-4831-8111-E0B9C518B02B}" destId="{B1899A26-E1C4-4960-8984-E1B5E3DB053D}" srcOrd="0" destOrd="0" presId="urn:microsoft.com/office/officeart/2005/8/layout/hierarchy2"/>
    <dgm:cxn modelId="{5E9E6587-64D0-4009-8EBC-C3BCA14A4B10}" type="presOf" srcId="{5CD374B4-B9B5-44C8-9E51-A8D20A147E85}" destId="{3CC74ABF-3932-47F6-8ACB-3D3834CF4495}" srcOrd="0" destOrd="0" presId="urn:microsoft.com/office/officeart/2005/8/layout/hierarchy2"/>
    <dgm:cxn modelId="{68EBFD75-B352-47F2-801D-21B929C5009E}" type="presOf" srcId="{1CD6C6B5-FC4C-4BE4-A8EF-CC818535920B}" destId="{4EBBC458-6509-4BAE-9591-607B85C9DBCF}" srcOrd="1" destOrd="0" presId="urn:microsoft.com/office/officeart/2005/8/layout/hierarchy2"/>
    <dgm:cxn modelId="{A6F3E364-C272-4D12-9334-1E2ADA963B82}" type="presOf" srcId="{65B04160-487D-480E-BE01-4B3390C4BA56}" destId="{68DF7971-9D11-4078-B607-8A8C567101D7}" srcOrd="1" destOrd="0" presId="urn:microsoft.com/office/officeart/2005/8/layout/hierarchy2"/>
    <dgm:cxn modelId="{7DA479C2-671F-4E57-AFF4-3434022E6B4E}" srcId="{38264799-9643-4752-A573-DB6B3DAE38EF}" destId="{C1C591E9-ABDD-41FD-AEFE-DE649FE0180E}" srcOrd="0" destOrd="0" parTransId="{49BE2FC5-0C49-4CFB-9B6A-9FEA13FA4721}" sibTransId="{8F997F82-5464-44B7-8527-E407FD5779BD}"/>
    <dgm:cxn modelId="{7524327F-E8CE-4ED2-A400-6014E6A5D400}" type="presOf" srcId="{21FB7D80-06CC-4FD1-81C1-BB423F1898B9}" destId="{36A445B5-FF23-40EE-883E-A78B7E535C37}" srcOrd="0" destOrd="0" presId="urn:microsoft.com/office/officeart/2005/8/layout/hierarchy2"/>
    <dgm:cxn modelId="{B81F6F7E-83A5-4471-B45B-CA0E6EFE4CF4}" type="presOf" srcId="{F8871B59-4E77-446D-ADCC-63219F39C81D}" destId="{8770302A-7C14-4A35-A806-C5B9D769B242}" srcOrd="0" destOrd="0" presId="urn:microsoft.com/office/officeart/2005/8/layout/hierarchy2"/>
    <dgm:cxn modelId="{54E7B973-34D4-452B-BA46-B9489FA571C0}" type="presOf" srcId="{72816780-00E5-4935-B500-C906A6D856F9}" destId="{FFF07C79-130D-4427-B794-A855B123EDD5}" srcOrd="1" destOrd="0" presId="urn:microsoft.com/office/officeart/2005/8/layout/hierarchy2"/>
    <dgm:cxn modelId="{795C4CEC-3D78-4B63-8C7E-65BC26EBB6EB}" type="presOf" srcId="{72816780-00E5-4935-B500-C906A6D856F9}" destId="{EE254A43-0FF4-4756-B28D-1F359376D6CF}" srcOrd="0" destOrd="0" presId="urn:microsoft.com/office/officeart/2005/8/layout/hierarchy2"/>
    <dgm:cxn modelId="{CD358299-61D1-4D9E-89FE-A7F63937C341}" srcId="{3640FA5C-09A4-4071-9A61-375D54C69474}" destId="{AEFA34AA-F992-4A6A-B057-654CEE391821}" srcOrd="0" destOrd="0" parTransId="{65B04160-487D-480E-BE01-4B3390C4BA56}" sibTransId="{040087A9-E107-48C6-A148-050DC13FFCE7}"/>
    <dgm:cxn modelId="{ADD6A254-204F-48F4-9DB5-799F1F105B9C}" type="presOf" srcId="{5CD374B4-B9B5-44C8-9E51-A8D20A147E85}" destId="{F36680D4-0D3A-4B46-A2F2-596DF9E7FA7D}" srcOrd="1" destOrd="0" presId="urn:microsoft.com/office/officeart/2005/8/layout/hierarchy2"/>
    <dgm:cxn modelId="{31242DF1-A370-4B81-A8F0-ED89F6725BF9}" srcId="{38264799-9643-4752-A573-DB6B3DAE38EF}" destId="{D9321A66-3A58-4C3C-8E57-157B364B2D78}" srcOrd="2" destOrd="0" parTransId="{12A8D910-6233-4E49-A542-BE89D3279BCA}" sibTransId="{E9F706BE-6529-4CDE-BD22-C2901D6DD0D8}"/>
    <dgm:cxn modelId="{4C834391-91D1-4333-9480-3C5DB3CB49CB}" type="presOf" srcId="{754F1F8C-FE7F-45DA-AEE9-225EEB581EEE}" destId="{06F78ECA-5A67-4FC9-9050-803AF6A35EC3}" srcOrd="0" destOrd="0" presId="urn:microsoft.com/office/officeart/2005/8/layout/hierarchy2"/>
    <dgm:cxn modelId="{A6731732-3A6F-4437-A9B9-5A0597FADDDE}" type="presOf" srcId="{49BE2FC5-0C49-4CFB-9B6A-9FEA13FA4721}" destId="{CEEA006C-ED69-4849-98CE-F43DCED0948F}" srcOrd="1" destOrd="0" presId="urn:microsoft.com/office/officeart/2005/8/layout/hierarchy2"/>
    <dgm:cxn modelId="{A81DAFBE-0082-46BA-B783-97A286247FB4}" srcId="{38264799-9643-4752-A573-DB6B3DAE38EF}" destId="{00A7087E-FC84-4542-9194-7F88AB3A0FD7}" srcOrd="3" destOrd="0" parTransId="{5CD374B4-B9B5-44C8-9E51-A8D20A147E85}" sibTransId="{3E4B9968-AEC4-4F07-B368-1B83E8F4DC09}"/>
    <dgm:cxn modelId="{37EC0F34-FA34-4478-A960-6A59F084F8C1}" type="presOf" srcId="{3640FA5C-09A4-4071-9A61-375D54C69474}" destId="{319BAB46-1AA3-41DB-8364-36DEB008DABE}" srcOrd="0" destOrd="0" presId="urn:microsoft.com/office/officeart/2005/8/layout/hierarchy2"/>
    <dgm:cxn modelId="{FB172E1C-7C89-4A9E-A76F-4E477816C24F}" type="presOf" srcId="{22D2410C-9121-4EA9-B175-5922752EE039}" destId="{22D131BF-DDC7-47B7-88AD-F928BFB5954E}" srcOrd="0" destOrd="0" presId="urn:microsoft.com/office/officeart/2005/8/layout/hierarchy2"/>
    <dgm:cxn modelId="{9C175A71-4B9C-4DA7-A676-5116418FAFDA}" type="presOf" srcId="{00A7087E-FC84-4542-9194-7F88AB3A0FD7}" destId="{B79870A3-478A-4EEB-95A9-A03BD8D057BF}" srcOrd="0" destOrd="0" presId="urn:microsoft.com/office/officeart/2005/8/layout/hierarchy2"/>
    <dgm:cxn modelId="{B6A2A5FF-5AE1-4ABB-A128-5CE947A0AE43}" srcId="{D9321A66-3A58-4C3C-8E57-157B364B2D78}" destId="{FB40AAD6-BC58-44E9-ACCF-4E7F6BF7F669}" srcOrd="1" destOrd="0" parTransId="{F8871B59-4E77-446D-ADCC-63219F39C81D}" sibTransId="{3CC84C04-FECB-421C-8B41-7E75CAA8FC5F}"/>
    <dgm:cxn modelId="{F6C202A3-2A18-4372-883C-760E2BFA52A6}" type="presOf" srcId="{1CD6C6B5-FC4C-4BE4-A8EF-CC818535920B}" destId="{B3485532-1ABA-42D9-ADD0-E8DC99A6415B}" srcOrd="0" destOrd="0" presId="urn:microsoft.com/office/officeart/2005/8/layout/hierarchy2"/>
    <dgm:cxn modelId="{3ECDA920-EE77-4786-A865-41E55D35632A}" type="presOf" srcId="{49BE2FC5-0C49-4CFB-9B6A-9FEA13FA4721}" destId="{F77BABCB-EDD3-4014-BEE1-ACBEE1A5C36A}" srcOrd="0" destOrd="0" presId="urn:microsoft.com/office/officeart/2005/8/layout/hierarchy2"/>
    <dgm:cxn modelId="{B1131A39-3D38-423B-B18D-0720825AF5FB}" type="presOf" srcId="{AEFA34AA-F992-4A6A-B057-654CEE391821}" destId="{C270AC89-63FC-401F-9FE1-13B3ABD2CCE6}" srcOrd="0" destOrd="0" presId="urn:microsoft.com/office/officeart/2005/8/layout/hierarchy2"/>
    <dgm:cxn modelId="{E4B4459B-3678-4BE5-BC0D-86322D04E25B}" type="presOf" srcId="{7540E537-3865-4DF9-92A6-17A9E421EC5C}" destId="{9121B722-6D5A-4D62-90BE-F6E7608BC021}" srcOrd="0" destOrd="0" presId="urn:microsoft.com/office/officeart/2005/8/layout/hierarchy2"/>
    <dgm:cxn modelId="{416A85FA-A765-4522-9478-849E49695FBA}" type="presOf" srcId="{38264799-9643-4752-A573-DB6B3DAE38EF}" destId="{6136DA1A-7351-43E4-8DB2-94DDAEA784DB}" srcOrd="0" destOrd="0" presId="urn:microsoft.com/office/officeart/2005/8/layout/hierarchy2"/>
    <dgm:cxn modelId="{B5D8B816-4666-421A-8731-0B376D52C736}" type="presOf" srcId="{F8871B59-4E77-446D-ADCC-63219F39C81D}" destId="{BAEE03B5-59D0-40A5-91B8-73798A236B94}" srcOrd="1" destOrd="0" presId="urn:microsoft.com/office/officeart/2005/8/layout/hierarchy2"/>
    <dgm:cxn modelId="{274310D3-02CE-48D6-A7AC-1CD2B8770BA3}" type="presOf" srcId="{D9321A66-3A58-4C3C-8E57-157B364B2D78}" destId="{90D0A315-7B83-4FA5-8FCD-11DD7248AC17}" srcOrd="0" destOrd="0" presId="urn:microsoft.com/office/officeart/2005/8/layout/hierarchy2"/>
    <dgm:cxn modelId="{B4B15D27-FC49-4EFB-AFFD-A0B410B7811A}" type="presOf" srcId="{12A8D910-6233-4E49-A542-BE89D3279BCA}" destId="{1E266858-70C4-442C-BBA5-4408512CD483}" srcOrd="0" destOrd="0" presId="urn:microsoft.com/office/officeart/2005/8/layout/hierarchy2"/>
    <dgm:cxn modelId="{1EF96DBE-2475-42E2-83C5-8DE3EE5C87B2}" srcId="{38264799-9643-4752-A573-DB6B3DAE38EF}" destId="{3640FA5C-09A4-4071-9A61-375D54C69474}" srcOrd="1" destOrd="0" parTransId="{1CD6C6B5-FC4C-4BE4-A8EF-CC818535920B}" sibTransId="{AF14353C-3E86-440A-907D-1681B99726B9}"/>
    <dgm:cxn modelId="{CB8A20C2-05F8-4AA7-9DD6-380BD701FB7D}" type="presOf" srcId="{C1C591E9-ABDD-41FD-AEFE-DE649FE0180E}" destId="{2A63D1D5-1D48-4F0E-A2BA-0B17A8A55405}" srcOrd="0" destOrd="0" presId="urn:microsoft.com/office/officeart/2005/8/layout/hierarchy2"/>
    <dgm:cxn modelId="{E034D4FB-3F5C-471F-B0FA-77F8A73F1289}" type="presOf" srcId="{12A8D910-6233-4E49-A542-BE89D3279BCA}" destId="{FBC4931B-01BD-4D5C-B168-5BC163E3EC72}" srcOrd="1" destOrd="0" presId="urn:microsoft.com/office/officeart/2005/8/layout/hierarchy2"/>
    <dgm:cxn modelId="{B4227902-C101-4C6E-8F8E-6789C849361F}" type="presParOf" srcId="{9121B722-6D5A-4D62-90BE-F6E7608BC021}" destId="{779E7954-61B1-4CE6-A62A-FEA953A67986}" srcOrd="0" destOrd="0" presId="urn:microsoft.com/office/officeart/2005/8/layout/hierarchy2"/>
    <dgm:cxn modelId="{D785F859-1154-4189-8612-C77D17F67D98}" type="presParOf" srcId="{779E7954-61B1-4CE6-A62A-FEA953A67986}" destId="{6136DA1A-7351-43E4-8DB2-94DDAEA784DB}" srcOrd="0" destOrd="0" presId="urn:microsoft.com/office/officeart/2005/8/layout/hierarchy2"/>
    <dgm:cxn modelId="{66215107-C7D7-4972-B294-00382D407311}" type="presParOf" srcId="{779E7954-61B1-4CE6-A62A-FEA953A67986}" destId="{0E158D66-791A-42D5-A49B-6DB93AD66249}" srcOrd="1" destOrd="0" presId="urn:microsoft.com/office/officeart/2005/8/layout/hierarchy2"/>
    <dgm:cxn modelId="{6A9E4B3E-2216-4DC8-BA76-5E30418F07C1}" type="presParOf" srcId="{0E158D66-791A-42D5-A49B-6DB93AD66249}" destId="{F77BABCB-EDD3-4014-BEE1-ACBEE1A5C36A}" srcOrd="0" destOrd="0" presId="urn:microsoft.com/office/officeart/2005/8/layout/hierarchy2"/>
    <dgm:cxn modelId="{FA5A9BA5-FD04-4C2C-B670-9737E1A0D8D4}" type="presParOf" srcId="{F77BABCB-EDD3-4014-BEE1-ACBEE1A5C36A}" destId="{CEEA006C-ED69-4849-98CE-F43DCED0948F}" srcOrd="0" destOrd="0" presId="urn:microsoft.com/office/officeart/2005/8/layout/hierarchy2"/>
    <dgm:cxn modelId="{23DBD85B-EFE6-4674-9B7E-13DDA48216B4}" type="presParOf" srcId="{0E158D66-791A-42D5-A49B-6DB93AD66249}" destId="{DCC99F61-6781-4352-B106-847595E85A77}" srcOrd="1" destOrd="0" presId="urn:microsoft.com/office/officeart/2005/8/layout/hierarchy2"/>
    <dgm:cxn modelId="{EAF2E3AF-9DDA-4D5A-BF77-8D727951CCEF}" type="presParOf" srcId="{DCC99F61-6781-4352-B106-847595E85A77}" destId="{2A63D1D5-1D48-4F0E-A2BA-0B17A8A55405}" srcOrd="0" destOrd="0" presId="urn:microsoft.com/office/officeart/2005/8/layout/hierarchy2"/>
    <dgm:cxn modelId="{5AA9FD34-06C0-4B99-A844-F7A5E5BBBFA3}" type="presParOf" srcId="{DCC99F61-6781-4352-B106-847595E85A77}" destId="{BD64FB3F-CF92-45DB-975A-C81ED8B1EA35}" srcOrd="1" destOrd="0" presId="urn:microsoft.com/office/officeart/2005/8/layout/hierarchy2"/>
    <dgm:cxn modelId="{FF43F2B6-866E-4139-BF8C-B9CC87EFB3A9}" type="presParOf" srcId="{0E158D66-791A-42D5-A49B-6DB93AD66249}" destId="{B3485532-1ABA-42D9-ADD0-E8DC99A6415B}" srcOrd="2" destOrd="0" presId="urn:microsoft.com/office/officeart/2005/8/layout/hierarchy2"/>
    <dgm:cxn modelId="{1274C12A-7F40-429D-927F-1249C355AA44}" type="presParOf" srcId="{B3485532-1ABA-42D9-ADD0-E8DC99A6415B}" destId="{4EBBC458-6509-4BAE-9591-607B85C9DBCF}" srcOrd="0" destOrd="0" presId="urn:microsoft.com/office/officeart/2005/8/layout/hierarchy2"/>
    <dgm:cxn modelId="{DAF25620-6DA6-44E5-AA12-B436BAAA9734}" type="presParOf" srcId="{0E158D66-791A-42D5-A49B-6DB93AD66249}" destId="{A6AC463B-15A6-4E14-96A8-F08FF67AB3E4}" srcOrd="3" destOrd="0" presId="urn:microsoft.com/office/officeart/2005/8/layout/hierarchy2"/>
    <dgm:cxn modelId="{696635C9-9E11-445E-A03E-910F578CC6E3}" type="presParOf" srcId="{A6AC463B-15A6-4E14-96A8-F08FF67AB3E4}" destId="{319BAB46-1AA3-41DB-8364-36DEB008DABE}" srcOrd="0" destOrd="0" presId="urn:microsoft.com/office/officeart/2005/8/layout/hierarchy2"/>
    <dgm:cxn modelId="{3C2F455E-78EC-479E-91EB-CE50665BE004}" type="presParOf" srcId="{A6AC463B-15A6-4E14-96A8-F08FF67AB3E4}" destId="{8A650684-8C21-45E6-8D2B-495B4EBCA9B5}" srcOrd="1" destOrd="0" presId="urn:microsoft.com/office/officeart/2005/8/layout/hierarchy2"/>
    <dgm:cxn modelId="{9FA47BDF-6753-4D94-83AC-32BFC06E7D08}" type="presParOf" srcId="{8A650684-8C21-45E6-8D2B-495B4EBCA9B5}" destId="{E97DDF9F-DFFB-4F3D-8D0D-222ECE72DE25}" srcOrd="0" destOrd="0" presId="urn:microsoft.com/office/officeart/2005/8/layout/hierarchy2"/>
    <dgm:cxn modelId="{A23F1A78-C3E8-4414-80DF-A44C458C7483}" type="presParOf" srcId="{E97DDF9F-DFFB-4F3D-8D0D-222ECE72DE25}" destId="{68DF7971-9D11-4078-B607-8A8C567101D7}" srcOrd="0" destOrd="0" presId="urn:microsoft.com/office/officeart/2005/8/layout/hierarchy2"/>
    <dgm:cxn modelId="{5F1B882E-A100-4DE6-9AFE-8291298B63EA}" type="presParOf" srcId="{8A650684-8C21-45E6-8D2B-495B4EBCA9B5}" destId="{260B9DA1-8D79-49E7-A692-161308306F50}" srcOrd="1" destOrd="0" presId="urn:microsoft.com/office/officeart/2005/8/layout/hierarchy2"/>
    <dgm:cxn modelId="{EFF1ED3A-ADF6-406D-8E76-19218D86E5BA}" type="presParOf" srcId="{260B9DA1-8D79-49E7-A692-161308306F50}" destId="{C270AC89-63FC-401F-9FE1-13B3ABD2CCE6}" srcOrd="0" destOrd="0" presId="urn:microsoft.com/office/officeart/2005/8/layout/hierarchy2"/>
    <dgm:cxn modelId="{6606B096-41C2-448D-A9CB-3D93D2A9CD3E}" type="presParOf" srcId="{260B9DA1-8D79-49E7-A692-161308306F50}" destId="{1C2ACCA2-A9F8-411E-A037-969F999696CE}" srcOrd="1" destOrd="0" presId="urn:microsoft.com/office/officeart/2005/8/layout/hierarchy2"/>
    <dgm:cxn modelId="{6E3169B7-6804-40E4-B1A3-55C7DC5B2D60}" type="presParOf" srcId="{8A650684-8C21-45E6-8D2B-495B4EBCA9B5}" destId="{0E880148-C277-4D3A-BAE4-A45174343E48}" srcOrd="2" destOrd="0" presId="urn:microsoft.com/office/officeart/2005/8/layout/hierarchy2"/>
    <dgm:cxn modelId="{CA57C477-6D2F-457F-9B10-AB5ABFE0C585}" type="presParOf" srcId="{0E880148-C277-4D3A-BAE4-A45174343E48}" destId="{90E4A29C-9FC4-412B-9236-043E3803489D}" srcOrd="0" destOrd="0" presId="urn:microsoft.com/office/officeart/2005/8/layout/hierarchy2"/>
    <dgm:cxn modelId="{5CEE8E63-FEC2-4670-AA49-73ECF1447DB4}" type="presParOf" srcId="{8A650684-8C21-45E6-8D2B-495B4EBCA9B5}" destId="{20C48B20-BDFB-4BCF-A42B-BF60EA44C6F8}" srcOrd="3" destOrd="0" presId="urn:microsoft.com/office/officeart/2005/8/layout/hierarchy2"/>
    <dgm:cxn modelId="{D7F0F576-17AB-4E3F-808B-2EF99D353302}" type="presParOf" srcId="{20C48B20-BDFB-4BCF-A42B-BF60EA44C6F8}" destId="{B1899A26-E1C4-4960-8984-E1B5E3DB053D}" srcOrd="0" destOrd="0" presId="urn:microsoft.com/office/officeart/2005/8/layout/hierarchy2"/>
    <dgm:cxn modelId="{EF2BA312-B0F0-4F44-AEA9-03B02320F20E}" type="presParOf" srcId="{20C48B20-BDFB-4BCF-A42B-BF60EA44C6F8}" destId="{C81D3C17-1C2A-4D57-BB9C-FA9B10C1933A}" srcOrd="1" destOrd="0" presId="urn:microsoft.com/office/officeart/2005/8/layout/hierarchy2"/>
    <dgm:cxn modelId="{EA65C17D-364D-4BBE-BA8F-06E285861A06}" type="presParOf" srcId="{0E158D66-791A-42D5-A49B-6DB93AD66249}" destId="{1E266858-70C4-442C-BBA5-4408512CD483}" srcOrd="4" destOrd="0" presId="urn:microsoft.com/office/officeart/2005/8/layout/hierarchy2"/>
    <dgm:cxn modelId="{73E7EE67-D49D-42BE-910C-6299BF7DB913}" type="presParOf" srcId="{1E266858-70C4-442C-BBA5-4408512CD483}" destId="{FBC4931B-01BD-4D5C-B168-5BC163E3EC72}" srcOrd="0" destOrd="0" presId="urn:microsoft.com/office/officeart/2005/8/layout/hierarchy2"/>
    <dgm:cxn modelId="{72EB804E-F60A-46D5-A7E5-26965BBFC4D7}" type="presParOf" srcId="{0E158D66-791A-42D5-A49B-6DB93AD66249}" destId="{5F349E98-BC6E-43CC-9E9E-25B0A81EC767}" srcOrd="5" destOrd="0" presId="urn:microsoft.com/office/officeart/2005/8/layout/hierarchy2"/>
    <dgm:cxn modelId="{472C33C1-0F98-47F4-B77C-5D2BE773148F}" type="presParOf" srcId="{5F349E98-BC6E-43CC-9E9E-25B0A81EC767}" destId="{90D0A315-7B83-4FA5-8FCD-11DD7248AC17}" srcOrd="0" destOrd="0" presId="urn:microsoft.com/office/officeart/2005/8/layout/hierarchy2"/>
    <dgm:cxn modelId="{3B2AA273-D553-48FE-A575-24F8EC1B4CA0}" type="presParOf" srcId="{5F349E98-BC6E-43CC-9E9E-25B0A81EC767}" destId="{89693B72-B568-4D50-AE0E-8ADC2CEDB840}" srcOrd="1" destOrd="0" presId="urn:microsoft.com/office/officeart/2005/8/layout/hierarchy2"/>
    <dgm:cxn modelId="{981267AC-1F1A-4ADC-BEE6-DFA65385DA77}" type="presParOf" srcId="{89693B72-B568-4D50-AE0E-8ADC2CEDB840}" destId="{36A445B5-FF23-40EE-883E-A78B7E535C37}" srcOrd="0" destOrd="0" presId="urn:microsoft.com/office/officeart/2005/8/layout/hierarchy2"/>
    <dgm:cxn modelId="{C13A93FC-923F-4FFC-AB2B-9521A7F25603}" type="presParOf" srcId="{36A445B5-FF23-40EE-883E-A78B7E535C37}" destId="{CFE0B220-DC48-4C1F-89C1-E91A4473347F}" srcOrd="0" destOrd="0" presId="urn:microsoft.com/office/officeart/2005/8/layout/hierarchy2"/>
    <dgm:cxn modelId="{3556653A-D21B-405D-A5E0-A3CEB262D5DF}" type="presParOf" srcId="{89693B72-B568-4D50-AE0E-8ADC2CEDB840}" destId="{AA786889-F3A7-4F09-B742-A99ADB79962F}" srcOrd="1" destOrd="0" presId="urn:microsoft.com/office/officeart/2005/8/layout/hierarchy2"/>
    <dgm:cxn modelId="{B44F31F1-FB06-4373-BC3C-EFB431D8A2E4}" type="presParOf" srcId="{AA786889-F3A7-4F09-B742-A99ADB79962F}" destId="{06F78ECA-5A67-4FC9-9050-803AF6A35EC3}" srcOrd="0" destOrd="0" presId="urn:microsoft.com/office/officeart/2005/8/layout/hierarchy2"/>
    <dgm:cxn modelId="{DC1AE3AE-B520-4F3B-AD61-31B9CD3EAA9F}" type="presParOf" srcId="{AA786889-F3A7-4F09-B742-A99ADB79962F}" destId="{B9B488CE-96FB-4131-B09B-5B7107E2AC15}" srcOrd="1" destOrd="0" presId="urn:microsoft.com/office/officeart/2005/8/layout/hierarchy2"/>
    <dgm:cxn modelId="{001A51DF-A155-472B-A2FB-FE04A2C030F1}" type="presParOf" srcId="{89693B72-B568-4D50-AE0E-8ADC2CEDB840}" destId="{8770302A-7C14-4A35-A806-C5B9D769B242}" srcOrd="2" destOrd="0" presId="urn:microsoft.com/office/officeart/2005/8/layout/hierarchy2"/>
    <dgm:cxn modelId="{0F2175E4-11AC-4198-952E-395FBACB5638}" type="presParOf" srcId="{8770302A-7C14-4A35-A806-C5B9D769B242}" destId="{BAEE03B5-59D0-40A5-91B8-73798A236B94}" srcOrd="0" destOrd="0" presId="urn:microsoft.com/office/officeart/2005/8/layout/hierarchy2"/>
    <dgm:cxn modelId="{68F9DEF5-AF53-4434-BC2C-4E3D9624BCCF}" type="presParOf" srcId="{89693B72-B568-4D50-AE0E-8ADC2CEDB840}" destId="{1FBEB419-6A05-448A-BB74-DF54F50C4865}" srcOrd="3" destOrd="0" presId="urn:microsoft.com/office/officeart/2005/8/layout/hierarchy2"/>
    <dgm:cxn modelId="{2CE454D9-F691-429E-B697-CE895488F4EE}" type="presParOf" srcId="{1FBEB419-6A05-448A-BB74-DF54F50C4865}" destId="{AF13E291-CAB6-4C30-AB3A-87898C9CAE26}" srcOrd="0" destOrd="0" presId="urn:microsoft.com/office/officeart/2005/8/layout/hierarchy2"/>
    <dgm:cxn modelId="{A6D5F5B5-AC25-47C5-99CE-DE9A623E07C7}" type="presParOf" srcId="{1FBEB419-6A05-448A-BB74-DF54F50C4865}" destId="{60BC0D37-EA10-46BC-AD0F-010A6D33C7A2}" srcOrd="1" destOrd="0" presId="urn:microsoft.com/office/officeart/2005/8/layout/hierarchy2"/>
    <dgm:cxn modelId="{FB55D1A1-CDEA-485A-902F-D531236CB49C}" type="presParOf" srcId="{0E158D66-791A-42D5-A49B-6DB93AD66249}" destId="{3CC74ABF-3932-47F6-8ACB-3D3834CF4495}" srcOrd="6" destOrd="0" presId="urn:microsoft.com/office/officeart/2005/8/layout/hierarchy2"/>
    <dgm:cxn modelId="{0D92026D-FB4A-4970-B6CC-77AA7E1B73D9}" type="presParOf" srcId="{3CC74ABF-3932-47F6-8ACB-3D3834CF4495}" destId="{F36680D4-0D3A-4B46-A2F2-596DF9E7FA7D}" srcOrd="0" destOrd="0" presId="urn:microsoft.com/office/officeart/2005/8/layout/hierarchy2"/>
    <dgm:cxn modelId="{46A17F4D-488F-425A-873F-8E33197A0E16}" type="presParOf" srcId="{0E158D66-791A-42D5-A49B-6DB93AD66249}" destId="{813F4C13-987D-457C-8E67-A33FD4C96AA8}" srcOrd="7" destOrd="0" presId="urn:microsoft.com/office/officeart/2005/8/layout/hierarchy2"/>
    <dgm:cxn modelId="{B35A4499-2291-430B-9E41-C6B305F5BD00}" type="presParOf" srcId="{813F4C13-987D-457C-8E67-A33FD4C96AA8}" destId="{B79870A3-478A-4EEB-95A9-A03BD8D057BF}" srcOrd="0" destOrd="0" presId="urn:microsoft.com/office/officeart/2005/8/layout/hierarchy2"/>
    <dgm:cxn modelId="{0505E1FA-C64B-40E9-8B8B-CE76A5CB35AF}" type="presParOf" srcId="{813F4C13-987D-457C-8E67-A33FD4C96AA8}" destId="{874060A6-49DF-4674-B5DC-A8EBD5FE34EB}" srcOrd="1" destOrd="0" presId="urn:microsoft.com/office/officeart/2005/8/layout/hierarchy2"/>
    <dgm:cxn modelId="{3E3A43D1-DF1D-471D-B8F9-1CDF719C48EC}" type="presParOf" srcId="{0E158D66-791A-42D5-A49B-6DB93AD66249}" destId="{EE254A43-0FF4-4756-B28D-1F359376D6CF}" srcOrd="8" destOrd="0" presId="urn:microsoft.com/office/officeart/2005/8/layout/hierarchy2"/>
    <dgm:cxn modelId="{1A0C4C2F-6A67-4B0F-B2F8-A1093665DDA9}" type="presParOf" srcId="{EE254A43-0FF4-4756-B28D-1F359376D6CF}" destId="{FFF07C79-130D-4427-B794-A855B123EDD5}" srcOrd="0" destOrd="0" presId="urn:microsoft.com/office/officeart/2005/8/layout/hierarchy2"/>
    <dgm:cxn modelId="{9F2CF2DD-EB6D-4852-A34E-35FFC86C00C8}" type="presParOf" srcId="{0E158D66-791A-42D5-A49B-6DB93AD66249}" destId="{05C04FB0-2CD2-493C-9DDD-77A001D1BD7D}" srcOrd="9" destOrd="0" presId="urn:microsoft.com/office/officeart/2005/8/layout/hierarchy2"/>
    <dgm:cxn modelId="{73C410C3-24E6-4B50-AF3B-94F35CCD09C5}" type="presParOf" srcId="{05C04FB0-2CD2-493C-9DDD-77A001D1BD7D}" destId="{22D131BF-DDC7-47B7-88AD-F928BFB5954E}" srcOrd="0" destOrd="0" presId="urn:microsoft.com/office/officeart/2005/8/layout/hierarchy2"/>
    <dgm:cxn modelId="{A0C4C484-282F-4073-AE69-6B6B0563DB58}" type="presParOf" srcId="{05C04FB0-2CD2-493C-9DDD-77A001D1BD7D}" destId="{865DCE5E-F49D-405B-95CA-412BD4858668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540E537-3865-4DF9-92A6-17A9E421EC5C}" type="doc">
      <dgm:prSet loTypeId="urn:microsoft.com/office/officeart/2005/8/layout/hierarchy2" loCatId="hierarchy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38264799-9643-4752-A573-DB6B3DAE38EF}">
      <dgm:prSet phldrT="[Text]" custT="1"/>
      <dgm:spPr/>
      <dgm:t>
        <a:bodyPr/>
        <a:lstStyle/>
        <a:p>
          <a:r>
            <a:rPr lang="en-US" sz="4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SCD</a:t>
          </a:r>
          <a:endParaRPr lang="en-US" sz="4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DAD435-C92A-48E7-973D-D0C5AF5AA943}" type="parTrans" cxnId="{CF9FB338-8BE9-4FFD-BBD7-6CABB9425A23}">
      <dgm:prSet/>
      <dgm:spPr/>
      <dgm:t>
        <a:bodyPr/>
        <a:lstStyle/>
        <a:p>
          <a:endParaRPr lang="en-US"/>
        </a:p>
      </dgm:t>
    </dgm:pt>
    <dgm:pt modelId="{3CB7D80A-AFD2-4D48-A2AE-268A6CDB1E10}" type="sibTrans" cxnId="{CF9FB338-8BE9-4FFD-BBD7-6CABB9425A23}">
      <dgm:prSet/>
      <dgm:spPr/>
      <dgm:t>
        <a:bodyPr/>
        <a:lstStyle/>
        <a:p>
          <a:endParaRPr lang="en-US"/>
        </a:p>
      </dgm:t>
    </dgm:pt>
    <dgm:pt modelId="{C1C591E9-ABDD-41FD-AEFE-DE649FE0180E}">
      <dgm:prSet phldrT="[Text]" custT="1"/>
      <dgm:spPr/>
      <dgm:t>
        <a:bodyPr/>
        <a:lstStyle/>
        <a:p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Pathogenesis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BE2FC5-0C49-4CFB-9B6A-9FEA13FA4721}" type="parTrans" cxnId="{7DA479C2-671F-4E57-AFF4-3434022E6B4E}">
      <dgm:prSet/>
      <dgm:spPr/>
      <dgm:t>
        <a:bodyPr/>
        <a:lstStyle/>
        <a:p>
          <a:endParaRPr lang="en-US"/>
        </a:p>
      </dgm:t>
    </dgm:pt>
    <dgm:pt modelId="{8F997F82-5464-44B7-8527-E407FD5779BD}" type="sibTrans" cxnId="{7DA479C2-671F-4E57-AFF4-3434022E6B4E}">
      <dgm:prSet/>
      <dgm:spPr/>
      <dgm:t>
        <a:bodyPr/>
        <a:lstStyle/>
        <a:p>
          <a:endParaRPr lang="en-US"/>
        </a:p>
      </dgm:t>
    </dgm:pt>
    <dgm:pt modelId="{3640FA5C-09A4-4071-9A61-375D54C69474}">
      <dgm:prSet phldrT="[Text]" custT="1"/>
      <dgm:spPr/>
      <dgm:t>
        <a:bodyPr/>
        <a:lstStyle/>
        <a:p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Manifestations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D6C6B5-FC4C-4BE4-A8EF-CC818535920B}" type="parTrans" cxnId="{1EF96DBE-2475-42E2-83C5-8DE3EE5C87B2}">
      <dgm:prSet/>
      <dgm:spPr/>
      <dgm:t>
        <a:bodyPr/>
        <a:lstStyle/>
        <a:p>
          <a:endParaRPr lang="en-US"/>
        </a:p>
      </dgm:t>
    </dgm:pt>
    <dgm:pt modelId="{AF14353C-3E86-440A-907D-1681B99726B9}" type="sibTrans" cxnId="{1EF96DBE-2475-42E2-83C5-8DE3EE5C87B2}">
      <dgm:prSet/>
      <dgm:spPr/>
      <dgm:t>
        <a:bodyPr/>
        <a:lstStyle/>
        <a:p>
          <a:endParaRPr lang="en-US"/>
        </a:p>
      </dgm:t>
    </dgm:pt>
    <dgm:pt modelId="{00A7087E-FC84-4542-9194-7F88AB3A0FD7}">
      <dgm:prSet custT="1"/>
      <dgm:spPr/>
      <dgm:t>
        <a:bodyPr/>
        <a:lstStyle/>
        <a:p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Treatment</a:t>
          </a:r>
          <a:endParaRPr lang="en-US" sz="3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D374B4-B9B5-44C8-9E51-A8D20A147E85}" type="parTrans" cxnId="{A81DAFBE-0082-46BA-B783-97A286247FB4}">
      <dgm:prSet/>
      <dgm:spPr/>
      <dgm:t>
        <a:bodyPr/>
        <a:lstStyle/>
        <a:p>
          <a:endParaRPr lang="en-US"/>
        </a:p>
      </dgm:t>
    </dgm:pt>
    <dgm:pt modelId="{3E4B9968-AEC4-4F07-B368-1B83E8F4DC09}" type="sibTrans" cxnId="{A81DAFBE-0082-46BA-B783-97A286247FB4}">
      <dgm:prSet/>
      <dgm:spPr/>
      <dgm:t>
        <a:bodyPr/>
        <a:lstStyle/>
        <a:p>
          <a:endParaRPr lang="en-US"/>
        </a:p>
      </dgm:t>
    </dgm:pt>
    <dgm:pt modelId="{9121B722-6D5A-4D62-90BE-F6E7608BC021}" type="pres">
      <dgm:prSet presAssocID="{7540E537-3865-4DF9-92A6-17A9E421EC5C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79E7954-61B1-4CE6-A62A-FEA953A67986}" type="pres">
      <dgm:prSet presAssocID="{38264799-9643-4752-A573-DB6B3DAE38EF}" presName="root1" presStyleCnt="0"/>
      <dgm:spPr/>
    </dgm:pt>
    <dgm:pt modelId="{6136DA1A-7351-43E4-8DB2-94DDAEA784DB}" type="pres">
      <dgm:prSet presAssocID="{38264799-9643-4752-A573-DB6B3DAE38EF}" presName="LevelOneTextNode" presStyleLbl="node0" presStyleIdx="0" presStyleCnt="1" custScaleX="77235" custScaleY="12979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E158D66-791A-42D5-A49B-6DB93AD66249}" type="pres">
      <dgm:prSet presAssocID="{38264799-9643-4752-A573-DB6B3DAE38EF}" presName="level2hierChild" presStyleCnt="0"/>
      <dgm:spPr/>
    </dgm:pt>
    <dgm:pt modelId="{F77BABCB-EDD3-4014-BEE1-ACBEE1A5C36A}" type="pres">
      <dgm:prSet presAssocID="{49BE2FC5-0C49-4CFB-9B6A-9FEA13FA4721}" presName="conn2-1" presStyleLbl="parChTrans1D2" presStyleIdx="0" presStyleCnt="3"/>
      <dgm:spPr/>
      <dgm:t>
        <a:bodyPr/>
        <a:lstStyle/>
        <a:p>
          <a:endParaRPr lang="en-US"/>
        </a:p>
      </dgm:t>
    </dgm:pt>
    <dgm:pt modelId="{CEEA006C-ED69-4849-98CE-F43DCED0948F}" type="pres">
      <dgm:prSet presAssocID="{49BE2FC5-0C49-4CFB-9B6A-9FEA13FA4721}" presName="connTx" presStyleLbl="parChTrans1D2" presStyleIdx="0" presStyleCnt="3"/>
      <dgm:spPr/>
      <dgm:t>
        <a:bodyPr/>
        <a:lstStyle/>
        <a:p>
          <a:endParaRPr lang="en-US"/>
        </a:p>
      </dgm:t>
    </dgm:pt>
    <dgm:pt modelId="{DCC99F61-6781-4352-B106-847595E85A77}" type="pres">
      <dgm:prSet presAssocID="{C1C591E9-ABDD-41FD-AEFE-DE649FE0180E}" presName="root2" presStyleCnt="0"/>
      <dgm:spPr/>
    </dgm:pt>
    <dgm:pt modelId="{2A63D1D5-1D48-4F0E-A2BA-0B17A8A55405}" type="pres">
      <dgm:prSet presAssocID="{C1C591E9-ABDD-41FD-AEFE-DE649FE0180E}" presName="LevelTwoTextNode" presStyleLbl="node2" presStyleIdx="0" presStyleCnt="3" custScaleX="12032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D64FB3F-CF92-45DB-975A-C81ED8B1EA35}" type="pres">
      <dgm:prSet presAssocID="{C1C591E9-ABDD-41FD-AEFE-DE649FE0180E}" presName="level3hierChild" presStyleCnt="0"/>
      <dgm:spPr/>
    </dgm:pt>
    <dgm:pt modelId="{B3485532-1ABA-42D9-ADD0-E8DC99A6415B}" type="pres">
      <dgm:prSet presAssocID="{1CD6C6B5-FC4C-4BE4-A8EF-CC818535920B}" presName="conn2-1" presStyleLbl="parChTrans1D2" presStyleIdx="1" presStyleCnt="3"/>
      <dgm:spPr/>
      <dgm:t>
        <a:bodyPr/>
        <a:lstStyle/>
        <a:p>
          <a:endParaRPr lang="en-US"/>
        </a:p>
      </dgm:t>
    </dgm:pt>
    <dgm:pt modelId="{4EBBC458-6509-4BAE-9591-607B85C9DBCF}" type="pres">
      <dgm:prSet presAssocID="{1CD6C6B5-FC4C-4BE4-A8EF-CC818535920B}" presName="connTx" presStyleLbl="parChTrans1D2" presStyleIdx="1" presStyleCnt="3"/>
      <dgm:spPr/>
      <dgm:t>
        <a:bodyPr/>
        <a:lstStyle/>
        <a:p>
          <a:endParaRPr lang="en-US"/>
        </a:p>
      </dgm:t>
    </dgm:pt>
    <dgm:pt modelId="{A6AC463B-15A6-4E14-96A8-F08FF67AB3E4}" type="pres">
      <dgm:prSet presAssocID="{3640FA5C-09A4-4071-9A61-375D54C69474}" presName="root2" presStyleCnt="0"/>
      <dgm:spPr/>
    </dgm:pt>
    <dgm:pt modelId="{319BAB46-1AA3-41DB-8364-36DEB008DABE}" type="pres">
      <dgm:prSet presAssocID="{3640FA5C-09A4-4071-9A61-375D54C69474}" presName="LevelTwoTextNode" presStyleLbl="node2" presStyleIdx="1" presStyleCnt="3" custScaleX="12032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A650684-8C21-45E6-8D2B-495B4EBCA9B5}" type="pres">
      <dgm:prSet presAssocID="{3640FA5C-09A4-4071-9A61-375D54C69474}" presName="level3hierChild" presStyleCnt="0"/>
      <dgm:spPr/>
    </dgm:pt>
    <dgm:pt modelId="{3CC74ABF-3932-47F6-8ACB-3D3834CF4495}" type="pres">
      <dgm:prSet presAssocID="{5CD374B4-B9B5-44C8-9E51-A8D20A147E85}" presName="conn2-1" presStyleLbl="parChTrans1D2" presStyleIdx="2" presStyleCnt="3"/>
      <dgm:spPr/>
      <dgm:t>
        <a:bodyPr/>
        <a:lstStyle/>
        <a:p>
          <a:endParaRPr lang="en-US"/>
        </a:p>
      </dgm:t>
    </dgm:pt>
    <dgm:pt modelId="{F36680D4-0D3A-4B46-A2F2-596DF9E7FA7D}" type="pres">
      <dgm:prSet presAssocID="{5CD374B4-B9B5-44C8-9E51-A8D20A147E85}" presName="connTx" presStyleLbl="parChTrans1D2" presStyleIdx="2" presStyleCnt="3"/>
      <dgm:spPr/>
      <dgm:t>
        <a:bodyPr/>
        <a:lstStyle/>
        <a:p>
          <a:endParaRPr lang="en-US"/>
        </a:p>
      </dgm:t>
    </dgm:pt>
    <dgm:pt modelId="{813F4C13-987D-457C-8E67-A33FD4C96AA8}" type="pres">
      <dgm:prSet presAssocID="{00A7087E-FC84-4542-9194-7F88AB3A0FD7}" presName="root2" presStyleCnt="0"/>
      <dgm:spPr/>
    </dgm:pt>
    <dgm:pt modelId="{B79870A3-478A-4EEB-95A9-A03BD8D057BF}" type="pres">
      <dgm:prSet presAssocID="{00A7087E-FC84-4542-9194-7F88AB3A0FD7}" presName="LevelTwoTextNode" presStyleLbl="node2" presStyleIdx="2" presStyleCnt="3" custScaleX="12251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74060A6-49DF-4674-B5DC-A8EBD5FE34EB}" type="pres">
      <dgm:prSet presAssocID="{00A7087E-FC84-4542-9194-7F88AB3A0FD7}" presName="level3hierChild" presStyleCnt="0"/>
      <dgm:spPr/>
    </dgm:pt>
  </dgm:ptLst>
  <dgm:cxnLst>
    <dgm:cxn modelId="{CB8A20C2-05F8-4AA7-9DD6-380BD701FB7D}" type="presOf" srcId="{C1C591E9-ABDD-41FD-AEFE-DE649FE0180E}" destId="{2A63D1D5-1D48-4F0E-A2BA-0B17A8A55405}" srcOrd="0" destOrd="0" presId="urn:microsoft.com/office/officeart/2005/8/layout/hierarchy2"/>
    <dgm:cxn modelId="{ADD6A254-204F-48F4-9DB5-799F1F105B9C}" type="presOf" srcId="{5CD374B4-B9B5-44C8-9E51-A8D20A147E85}" destId="{F36680D4-0D3A-4B46-A2F2-596DF9E7FA7D}" srcOrd="1" destOrd="0" presId="urn:microsoft.com/office/officeart/2005/8/layout/hierarchy2"/>
    <dgm:cxn modelId="{37EC0F34-FA34-4478-A960-6A59F084F8C1}" type="presOf" srcId="{3640FA5C-09A4-4071-9A61-375D54C69474}" destId="{319BAB46-1AA3-41DB-8364-36DEB008DABE}" srcOrd="0" destOrd="0" presId="urn:microsoft.com/office/officeart/2005/8/layout/hierarchy2"/>
    <dgm:cxn modelId="{CF9FB338-8BE9-4FFD-BBD7-6CABB9425A23}" srcId="{7540E537-3865-4DF9-92A6-17A9E421EC5C}" destId="{38264799-9643-4752-A573-DB6B3DAE38EF}" srcOrd="0" destOrd="0" parTransId="{1FDAD435-C92A-48E7-973D-D0C5AF5AA943}" sibTransId="{3CB7D80A-AFD2-4D48-A2AE-268A6CDB1E10}"/>
    <dgm:cxn modelId="{416A85FA-A765-4522-9478-849E49695FBA}" type="presOf" srcId="{38264799-9643-4752-A573-DB6B3DAE38EF}" destId="{6136DA1A-7351-43E4-8DB2-94DDAEA784DB}" srcOrd="0" destOrd="0" presId="urn:microsoft.com/office/officeart/2005/8/layout/hierarchy2"/>
    <dgm:cxn modelId="{3ECDA920-EE77-4786-A865-41E55D35632A}" type="presOf" srcId="{49BE2FC5-0C49-4CFB-9B6A-9FEA13FA4721}" destId="{F77BABCB-EDD3-4014-BEE1-ACBEE1A5C36A}" srcOrd="0" destOrd="0" presId="urn:microsoft.com/office/officeart/2005/8/layout/hierarchy2"/>
    <dgm:cxn modelId="{68EBFD75-B352-47F2-801D-21B929C5009E}" type="presOf" srcId="{1CD6C6B5-FC4C-4BE4-A8EF-CC818535920B}" destId="{4EBBC458-6509-4BAE-9591-607B85C9DBCF}" srcOrd="1" destOrd="0" presId="urn:microsoft.com/office/officeart/2005/8/layout/hierarchy2"/>
    <dgm:cxn modelId="{9C175A71-4B9C-4DA7-A676-5116418FAFDA}" type="presOf" srcId="{00A7087E-FC84-4542-9194-7F88AB3A0FD7}" destId="{B79870A3-478A-4EEB-95A9-A03BD8D057BF}" srcOrd="0" destOrd="0" presId="urn:microsoft.com/office/officeart/2005/8/layout/hierarchy2"/>
    <dgm:cxn modelId="{5E9E6587-64D0-4009-8EBC-C3BCA14A4B10}" type="presOf" srcId="{5CD374B4-B9B5-44C8-9E51-A8D20A147E85}" destId="{3CC74ABF-3932-47F6-8ACB-3D3834CF4495}" srcOrd="0" destOrd="0" presId="urn:microsoft.com/office/officeart/2005/8/layout/hierarchy2"/>
    <dgm:cxn modelId="{A81DAFBE-0082-46BA-B783-97A286247FB4}" srcId="{38264799-9643-4752-A573-DB6B3DAE38EF}" destId="{00A7087E-FC84-4542-9194-7F88AB3A0FD7}" srcOrd="2" destOrd="0" parTransId="{5CD374B4-B9B5-44C8-9E51-A8D20A147E85}" sibTransId="{3E4B9968-AEC4-4F07-B368-1B83E8F4DC09}"/>
    <dgm:cxn modelId="{E4B4459B-3678-4BE5-BC0D-86322D04E25B}" type="presOf" srcId="{7540E537-3865-4DF9-92A6-17A9E421EC5C}" destId="{9121B722-6D5A-4D62-90BE-F6E7608BC021}" srcOrd="0" destOrd="0" presId="urn:microsoft.com/office/officeart/2005/8/layout/hierarchy2"/>
    <dgm:cxn modelId="{7DA479C2-671F-4E57-AFF4-3434022E6B4E}" srcId="{38264799-9643-4752-A573-DB6B3DAE38EF}" destId="{C1C591E9-ABDD-41FD-AEFE-DE649FE0180E}" srcOrd="0" destOrd="0" parTransId="{49BE2FC5-0C49-4CFB-9B6A-9FEA13FA4721}" sibTransId="{8F997F82-5464-44B7-8527-E407FD5779BD}"/>
    <dgm:cxn modelId="{A6731732-3A6F-4437-A9B9-5A0597FADDDE}" type="presOf" srcId="{49BE2FC5-0C49-4CFB-9B6A-9FEA13FA4721}" destId="{CEEA006C-ED69-4849-98CE-F43DCED0948F}" srcOrd="1" destOrd="0" presId="urn:microsoft.com/office/officeart/2005/8/layout/hierarchy2"/>
    <dgm:cxn modelId="{1EF96DBE-2475-42E2-83C5-8DE3EE5C87B2}" srcId="{38264799-9643-4752-A573-DB6B3DAE38EF}" destId="{3640FA5C-09A4-4071-9A61-375D54C69474}" srcOrd="1" destOrd="0" parTransId="{1CD6C6B5-FC4C-4BE4-A8EF-CC818535920B}" sibTransId="{AF14353C-3E86-440A-907D-1681B99726B9}"/>
    <dgm:cxn modelId="{F6C202A3-2A18-4372-883C-760E2BFA52A6}" type="presOf" srcId="{1CD6C6B5-FC4C-4BE4-A8EF-CC818535920B}" destId="{B3485532-1ABA-42D9-ADD0-E8DC99A6415B}" srcOrd="0" destOrd="0" presId="urn:microsoft.com/office/officeart/2005/8/layout/hierarchy2"/>
    <dgm:cxn modelId="{B4227902-C101-4C6E-8F8E-6789C849361F}" type="presParOf" srcId="{9121B722-6D5A-4D62-90BE-F6E7608BC021}" destId="{779E7954-61B1-4CE6-A62A-FEA953A67986}" srcOrd="0" destOrd="0" presId="urn:microsoft.com/office/officeart/2005/8/layout/hierarchy2"/>
    <dgm:cxn modelId="{D785F859-1154-4189-8612-C77D17F67D98}" type="presParOf" srcId="{779E7954-61B1-4CE6-A62A-FEA953A67986}" destId="{6136DA1A-7351-43E4-8DB2-94DDAEA784DB}" srcOrd="0" destOrd="0" presId="urn:microsoft.com/office/officeart/2005/8/layout/hierarchy2"/>
    <dgm:cxn modelId="{66215107-C7D7-4972-B294-00382D407311}" type="presParOf" srcId="{779E7954-61B1-4CE6-A62A-FEA953A67986}" destId="{0E158D66-791A-42D5-A49B-6DB93AD66249}" srcOrd="1" destOrd="0" presId="urn:microsoft.com/office/officeart/2005/8/layout/hierarchy2"/>
    <dgm:cxn modelId="{6A9E4B3E-2216-4DC8-BA76-5E30418F07C1}" type="presParOf" srcId="{0E158D66-791A-42D5-A49B-6DB93AD66249}" destId="{F77BABCB-EDD3-4014-BEE1-ACBEE1A5C36A}" srcOrd="0" destOrd="0" presId="urn:microsoft.com/office/officeart/2005/8/layout/hierarchy2"/>
    <dgm:cxn modelId="{FA5A9BA5-FD04-4C2C-B670-9737E1A0D8D4}" type="presParOf" srcId="{F77BABCB-EDD3-4014-BEE1-ACBEE1A5C36A}" destId="{CEEA006C-ED69-4849-98CE-F43DCED0948F}" srcOrd="0" destOrd="0" presId="urn:microsoft.com/office/officeart/2005/8/layout/hierarchy2"/>
    <dgm:cxn modelId="{23DBD85B-EFE6-4674-9B7E-13DDA48216B4}" type="presParOf" srcId="{0E158D66-791A-42D5-A49B-6DB93AD66249}" destId="{DCC99F61-6781-4352-B106-847595E85A77}" srcOrd="1" destOrd="0" presId="urn:microsoft.com/office/officeart/2005/8/layout/hierarchy2"/>
    <dgm:cxn modelId="{EAF2E3AF-9DDA-4D5A-BF77-8D727951CCEF}" type="presParOf" srcId="{DCC99F61-6781-4352-B106-847595E85A77}" destId="{2A63D1D5-1D48-4F0E-A2BA-0B17A8A55405}" srcOrd="0" destOrd="0" presId="urn:microsoft.com/office/officeart/2005/8/layout/hierarchy2"/>
    <dgm:cxn modelId="{5AA9FD34-06C0-4B99-A844-F7A5E5BBBFA3}" type="presParOf" srcId="{DCC99F61-6781-4352-B106-847595E85A77}" destId="{BD64FB3F-CF92-45DB-975A-C81ED8B1EA35}" srcOrd="1" destOrd="0" presId="urn:microsoft.com/office/officeart/2005/8/layout/hierarchy2"/>
    <dgm:cxn modelId="{FF43F2B6-866E-4139-BF8C-B9CC87EFB3A9}" type="presParOf" srcId="{0E158D66-791A-42D5-A49B-6DB93AD66249}" destId="{B3485532-1ABA-42D9-ADD0-E8DC99A6415B}" srcOrd="2" destOrd="0" presId="urn:microsoft.com/office/officeart/2005/8/layout/hierarchy2"/>
    <dgm:cxn modelId="{1274C12A-7F40-429D-927F-1249C355AA44}" type="presParOf" srcId="{B3485532-1ABA-42D9-ADD0-E8DC99A6415B}" destId="{4EBBC458-6509-4BAE-9591-607B85C9DBCF}" srcOrd="0" destOrd="0" presId="urn:microsoft.com/office/officeart/2005/8/layout/hierarchy2"/>
    <dgm:cxn modelId="{DAF25620-6DA6-44E5-AA12-B436BAAA9734}" type="presParOf" srcId="{0E158D66-791A-42D5-A49B-6DB93AD66249}" destId="{A6AC463B-15A6-4E14-96A8-F08FF67AB3E4}" srcOrd="3" destOrd="0" presId="urn:microsoft.com/office/officeart/2005/8/layout/hierarchy2"/>
    <dgm:cxn modelId="{696635C9-9E11-445E-A03E-910F578CC6E3}" type="presParOf" srcId="{A6AC463B-15A6-4E14-96A8-F08FF67AB3E4}" destId="{319BAB46-1AA3-41DB-8364-36DEB008DABE}" srcOrd="0" destOrd="0" presId="urn:microsoft.com/office/officeart/2005/8/layout/hierarchy2"/>
    <dgm:cxn modelId="{3C2F455E-78EC-479E-91EB-CE50665BE004}" type="presParOf" srcId="{A6AC463B-15A6-4E14-96A8-F08FF67AB3E4}" destId="{8A650684-8C21-45E6-8D2B-495B4EBCA9B5}" srcOrd="1" destOrd="0" presId="urn:microsoft.com/office/officeart/2005/8/layout/hierarchy2"/>
    <dgm:cxn modelId="{FB55D1A1-CDEA-485A-902F-D531236CB49C}" type="presParOf" srcId="{0E158D66-791A-42D5-A49B-6DB93AD66249}" destId="{3CC74ABF-3932-47F6-8ACB-3D3834CF4495}" srcOrd="4" destOrd="0" presId="urn:microsoft.com/office/officeart/2005/8/layout/hierarchy2"/>
    <dgm:cxn modelId="{0D92026D-FB4A-4970-B6CC-77AA7E1B73D9}" type="presParOf" srcId="{3CC74ABF-3932-47F6-8ACB-3D3834CF4495}" destId="{F36680D4-0D3A-4B46-A2F2-596DF9E7FA7D}" srcOrd="0" destOrd="0" presId="urn:microsoft.com/office/officeart/2005/8/layout/hierarchy2"/>
    <dgm:cxn modelId="{46A17F4D-488F-425A-873F-8E33197A0E16}" type="presParOf" srcId="{0E158D66-791A-42D5-A49B-6DB93AD66249}" destId="{813F4C13-987D-457C-8E67-A33FD4C96AA8}" srcOrd="5" destOrd="0" presId="urn:microsoft.com/office/officeart/2005/8/layout/hierarchy2"/>
    <dgm:cxn modelId="{B35A4499-2291-430B-9E41-C6B305F5BD00}" type="presParOf" srcId="{813F4C13-987D-457C-8E67-A33FD4C96AA8}" destId="{B79870A3-478A-4EEB-95A9-A03BD8D057BF}" srcOrd="0" destOrd="0" presId="urn:microsoft.com/office/officeart/2005/8/layout/hierarchy2"/>
    <dgm:cxn modelId="{0505E1FA-C64B-40E9-8B8B-CE76A5CB35AF}" type="presParOf" srcId="{813F4C13-987D-457C-8E67-A33FD4C96AA8}" destId="{874060A6-49DF-4674-B5DC-A8EBD5FE34EB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36DA1A-7351-43E4-8DB2-94DDAEA784DB}">
      <dsp:nvSpPr>
        <dsp:cNvPr id="0" name=""/>
        <dsp:cNvSpPr/>
      </dsp:nvSpPr>
      <dsp:spPr>
        <a:xfrm>
          <a:off x="336040" y="1372053"/>
          <a:ext cx="2024590" cy="65143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ß-thalassemia</a:t>
          </a:r>
          <a:endParaRPr lang="en-US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5120" y="1391133"/>
        <a:ext cx="1986430" cy="613271"/>
      </dsp:txXfrm>
    </dsp:sp>
    <dsp:sp modelId="{F77BABCB-EDD3-4014-BEE1-ACBEE1A5C36A}">
      <dsp:nvSpPr>
        <dsp:cNvPr id="0" name=""/>
        <dsp:cNvSpPr/>
      </dsp:nvSpPr>
      <dsp:spPr>
        <a:xfrm rot="17132988">
          <a:off x="1812524" y="963019"/>
          <a:ext cx="1497715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1497715" y="1330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523938" y="938878"/>
        <a:ext cx="74885" cy="74885"/>
      </dsp:txXfrm>
    </dsp:sp>
    <dsp:sp modelId="{2A63D1D5-1D48-4F0E-A2BA-0B17A8A55405}">
      <dsp:nvSpPr>
        <dsp:cNvPr id="0" name=""/>
        <dsp:cNvSpPr/>
      </dsp:nvSpPr>
      <dsp:spPr>
        <a:xfrm>
          <a:off x="2762132" y="3935"/>
          <a:ext cx="1003753" cy="50187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Pathogenesis</a:t>
          </a:r>
          <a:endParaRPr lang="en-US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76831" y="18634"/>
        <a:ext cx="974355" cy="472478"/>
      </dsp:txXfrm>
    </dsp:sp>
    <dsp:sp modelId="{B3485532-1ABA-42D9-ADD0-E8DC99A6415B}">
      <dsp:nvSpPr>
        <dsp:cNvPr id="0" name=""/>
        <dsp:cNvSpPr/>
      </dsp:nvSpPr>
      <dsp:spPr>
        <a:xfrm rot="17692822">
          <a:off x="2084227" y="1251598"/>
          <a:ext cx="954308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954308" y="1330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537524" y="1241043"/>
        <a:ext cx="47715" cy="47715"/>
      </dsp:txXfrm>
    </dsp:sp>
    <dsp:sp modelId="{319BAB46-1AA3-41DB-8364-36DEB008DABE}">
      <dsp:nvSpPr>
        <dsp:cNvPr id="0" name=""/>
        <dsp:cNvSpPr/>
      </dsp:nvSpPr>
      <dsp:spPr>
        <a:xfrm>
          <a:off x="2762132" y="581093"/>
          <a:ext cx="1003753" cy="50187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Genotype</a:t>
          </a:r>
          <a:endParaRPr lang="en-US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76831" y="595792"/>
        <a:ext cx="974355" cy="472478"/>
      </dsp:txXfrm>
    </dsp:sp>
    <dsp:sp modelId="{E97DDF9F-DFFB-4F3D-8D0D-222ECE72DE25}">
      <dsp:nvSpPr>
        <dsp:cNvPr id="0" name=""/>
        <dsp:cNvSpPr/>
      </dsp:nvSpPr>
      <dsp:spPr>
        <a:xfrm rot="19457599">
          <a:off x="3719411" y="674440"/>
          <a:ext cx="494450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494450" y="1330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954275" y="675381"/>
        <a:ext cx="24722" cy="24722"/>
      </dsp:txXfrm>
    </dsp:sp>
    <dsp:sp modelId="{C270AC89-63FC-401F-9FE1-13B3ABD2CCE6}">
      <dsp:nvSpPr>
        <dsp:cNvPr id="0" name=""/>
        <dsp:cNvSpPr/>
      </dsp:nvSpPr>
      <dsp:spPr>
        <a:xfrm>
          <a:off x="4167387" y="292514"/>
          <a:ext cx="1003753" cy="50187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ß0</a:t>
          </a:r>
          <a:endParaRPr lang="en-US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82086" y="307213"/>
        <a:ext cx="974355" cy="472478"/>
      </dsp:txXfrm>
    </dsp:sp>
    <dsp:sp modelId="{0E880148-C277-4D3A-BAE4-A45174343E48}">
      <dsp:nvSpPr>
        <dsp:cNvPr id="0" name=""/>
        <dsp:cNvSpPr/>
      </dsp:nvSpPr>
      <dsp:spPr>
        <a:xfrm rot="2142401">
          <a:off x="3719411" y="963019"/>
          <a:ext cx="494450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494450" y="1330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954275" y="963960"/>
        <a:ext cx="24722" cy="24722"/>
      </dsp:txXfrm>
    </dsp:sp>
    <dsp:sp modelId="{B1899A26-E1C4-4960-8984-E1B5E3DB053D}">
      <dsp:nvSpPr>
        <dsp:cNvPr id="0" name=""/>
        <dsp:cNvSpPr/>
      </dsp:nvSpPr>
      <dsp:spPr>
        <a:xfrm>
          <a:off x="4167387" y="869672"/>
          <a:ext cx="1003753" cy="50187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ß+</a:t>
          </a:r>
          <a:endParaRPr lang="en-US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82086" y="884371"/>
        <a:ext cx="974355" cy="472478"/>
      </dsp:txXfrm>
    </dsp:sp>
    <dsp:sp modelId="{1E266858-70C4-442C-BBA5-4408512CD483}">
      <dsp:nvSpPr>
        <dsp:cNvPr id="0" name=""/>
        <dsp:cNvSpPr/>
      </dsp:nvSpPr>
      <dsp:spPr>
        <a:xfrm rot="2142401">
          <a:off x="2314156" y="1828756"/>
          <a:ext cx="494450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494450" y="1330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549020" y="1829697"/>
        <a:ext cx="24722" cy="24722"/>
      </dsp:txXfrm>
    </dsp:sp>
    <dsp:sp modelId="{90D0A315-7B83-4FA5-8FCD-11DD7248AC17}">
      <dsp:nvSpPr>
        <dsp:cNvPr id="0" name=""/>
        <dsp:cNvSpPr/>
      </dsp:nvSpPr>
      <dsp:spPr>
        <a:xfrm>
          <a:off x="2762132" y="1735410"/>
          <a:ext cx="1003753" cy="50187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Phenotype</a:t>
          </a:r>
          <a:endParaRPr lang="en-US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76831" y="1750109"/>
        <a:ext cx="974355" cy="472478"/>
      </dsp:txXfrm>
    </dsp:sp>
    <dsp:sp modelId="{36A445B5-FF23-40EE-883E-A78B7E535C37}">
      <dsp:nvSpPr>
        <dsp:cNvPr id="0" name=""/>
        <dsp:cNvSpPr/>
      </dsp:nvSpPr>
      <dsp:spPr>
        <a:xfrm rot="19457599">
          <a:off x="3719411" y="1828756"/>
          <a:ext cx="494450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494450" y="1330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954275" y="1829697"/>
        <a:ext cx="24722" cy="24722"/>
      </dsp:txXfrm>
    </dsp:sp>
    <dsp:sp modelId="{06F78ECA-5A67-4FC9-9050-803AF6A35EC3}">
      <dsp:nvSpPr>
        <dsp:cNvPr id="0" name=""/>
        <dsp:cNvSpPr/>
      </dsp:nvSpPr>
      <dsp:spPr>
        <a:xfrm>
          <a:off x="4167387" y="1446831"/>
          <a:ext cx="1003753" cy="50187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TDT</a:t>
          </a:r>
          <a:endParaRPr lang="en-US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82086" y="1461530"/>
        <a:ext cx="974355" cy="472478"/>
      </dsp:txXfrm>
    </dsp:sp>
    <dsp:sp modelId="{8770302A-7C14-4A35-A806-C5B9D769B242}">
      <dsp:nvSpPr>
        <dsp:cNvPr id="0" name=""/>
        <dsp:cNvSpPr/>
      </dsp:nvSpPr>
      <dsp:spPr>
        <a:xfrm rot="2142401">
          <a:off x="3719411" y="2117335"/>
          <a:ext cx="494450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494450" y="1330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954275" y="2118276"/>
        <a:ext cx="24722" cy="24722"/>
      </dsp:txXfrm>
    </dsp:sp>
    <dsp:sp modelId="{AF13E291-CAB6-4C30-AB3A-87898C9CAE26}">
      <dsp:nvSpPr>
        <dsp:cNvPr id="0" name=""/>
        <dsp:cNvSpPr/>
      </dsp:nvSpPr>
      <dsp:spPr>
        <a:xfrm>
          <a:off x="4167387" y="2023989"/>
          <a:ext cx="1003753" cy="50187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NTDT</a:t>
          </a:r>
          <a:endParaRPr lang="en-US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82086" y="2038688"/>
        <a:ext cx="974355" cy="472478"/>
      </dsp:txXfrm>
    </dsp:sp>
    <dsp:sp modelId="{3CC74ABF-3932-47F6-8ACB-3D3834CF4495}">
      <dsp:nvSpPr>
        <dsp:cNvPr id="0" name=""/>
        <dsp:cNvSpPr/>
      </dsp:nvSpPr>
      <dsp:spPr>
        <a:xfrm rot="3907178">
          <a:off x="2084227" y="2117335"/>
          <a:ext cx="954308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954308" y="1330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537524" y="2106780"/>
        <a:ext cx="47715" cy="47715"/>
      </dsp:txXfrm>
    </dsp:sp>
    <dsp:sp modelId="{B79870A3-478A-4EEB-95A9-A03BD8D057BF}">
      <dsp:nvSpPr>
        <dsp:cNvPr id="0" name=""/>
        <dsp:cNvSpPr/>
      </dsp:nvSpPr>
      <dsp:spPr>
        <a:xfrm>
          <a:off x="2762132" y="2312568"/>
          <a:ext cx="1003753" cy="50187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Treatment</a:t>
          </a:r>
          <a:endParaRPr lang="en-US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76831" y="2327267"/>
        <a:ext cx="974355" cy="472478"/>
      </dsp:txXfrm>
    </dsp:sp>
    <dsp:sp modelId="{EE254A43-0FF4-4756-B28D-1F359376D6CF}">
      <dsp:nvSpPr>
        <dsp:cNvPr id="0" name=""/>
        <dsp:cNvSpPr/>
      </dsp:nvSpPr>
      <dsp:spPr>
        <a:xfrm rot="4467012">
          <a:off x="1812524" y="2405914"/>
          <a:ext cx="1497715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1497715" y="1330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523938" y="2381774"/>
        <a:ext cx="74885" cy="74885"/>
      </dsp:txXfrm>
    </dsp:sp>
    <dsp:sp modelId="{22D131BF-DDC7-47B7-88AD-F928BFB5954E}">
      <dsp:nvSpPr>
        <dsp:cNvPr id="0" name=""/>
        <dsp:cNvSpPr/>
      </dsp:nvSpPr>
      <dsp:spPr>
        <a:xfrm>
          <a:off x="2762132" y="2889726"/>
          <a:ext cx="1003753" cy="50187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Economic burden</a:t>
          </a:r>
          <a:endParaRPr lang="en-US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76831" y="2904425"/>
        <a:ext cx="974355" cy="4724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36DA1A-7351-43E4-8DB2-94DDAEA784DB}">
      <dsp:nvSpPr>
        <dsp:cNvPr id="0" name=""/>
        <dsp:cNvSpPr/>
      </dsp:nvSpPr>
      <dsp:spPr>
        <a:xfrm>
          <a:off x="313640" y="858080"/>
          <a:ext cx="1319890" cy="110908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SCD</a:t>
          </a:r>
          <a:endParaRPr lang="en-US" sz="4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6124" y="890564"/>
        <a:ext cx="1254922" cy="1044117"/>
      </dsp:txXfrm>
    </dsp:sp>
    <dsp:sp modelId="{F77BABCB-EDD3-4014-BEE1-ACBEE1A5C36A}">
      <dsp:nvSpPr>
        <dsp:cNvPr id="0" name=""/>
        <dsp:cNvSpPr/>
      </dsp:nvSpPr>
      <dsp:spPr>
        <a:xfrm rot="18289469">
          <a:off x="1376810" y="894086"/>
          <a:ext cx="1197012" cy="54438"/>
        </a:xfrm>
        <a:custGeom>
          <a:avLst/>
          <a:gdLst/>
          <a:ahLst/>
          <a:cxnLst/>
          <a:rect l="0" t="0" r="0" b="0"/>
          <a:pathLst>
            <a:path>
              <a:moveTo>
                <a:pt x="0" y="27219"/>
              </a:moveTo>
              <a:lnTo>
                <a:pt x="1197012" y="2721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945391" y="891380"/>
        <a:ext cx="59850" cy="59850"/>
      </dsp:txXfrm>
    </dsp:sp>
    <dsp:sp modelId="{2A63D1D5-1D48-4F0E-A2BA-0B17A8A55405}">
      <dsp:nvSpPr>
        <dsp:cNvPr id="0" name=""/>
        <dsp:cNvSpPr/>
      </dsp:nvSpPr>
      <dsp:spPr>
        <a:xfrm>
          <a:off x="2317101" y="2757"/>
          <a:ext cx="2056181" cy="85446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Pathogenesis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42127" y="27783"/>
        <a:ext cx="2006129" cy="804411"/>
      </dsp:txXfrm>
    </dsp:sp>
    <dsp:sp modelId="{B3485532-1ABA-42D9-ADD0-E8DC99A6415B}">
      <dsp:nvSpPr>
        <dsp:cNvPr id="0" name=""/>
        <dsp:cNvSpPr/>
      </dsp:nvSpPr>
      <dsp:spPr>
        <a:xfrm>
          <a:off x="1633530" y="1385403"/>
          <a:ext cx="683571" cy="54438"/>
        </a:xfrm>
        <a:custGeom>
          <a:avLst/>
          <a:gdLst/>
          <a:ahLst/>
          <a:cxnLst/>
          <a:rect l="0" t="0" r="0" b="0"/>
          <a:pathLst>
            <a:path>
              <a:moveTo>
                <a:pt x="0" y="27219"/>
              </a:moveTo>
              <a:lnTo>
                <a:pt x="683571" y="2721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958227" y="1395533"/>
        <a:ext cx="34178" cy="34178"/>
      </dsp:txXfrm>
    </dsp:sp>
    <dsp:sp modelId="{319BAB46-1AA3-41DB-8364-36DEB008DABE}">
      <dsp:nvSpPr>
        <dsp:cNvPr id="0" name=""/>
        <dsp:cNvSpPr/>
      </dsp:nvSpPr>
      <dsp:spPr>
        <a:xfrm>
          <a:off x="2317101" y="985391"/>
          <a:ext cx="2056181" cy="85446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Manifestations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42127" y="1010417"/>
        <a:ext cx="2006129" cy="804411"/>
      </dsp:txXfrm>
    </dsp:sp>
    <dsp:sp modelId="{3CC74ABF-3932-47F6-8ACB-3D3834CF4495}">
      <dsp:nvSpPr>
        <dsp:cNvPr id="0" name=""/>
        <dsp:cNvSpPr/>
      </dsp:nvSpPr>
      <dsp:spPr>
        <a:xfrm rot="3310531">
          <a:off x="1376810" y="1876720"/>
          <a:ext cx="1197012" cy="54438"/>
        </a:xfrm>
        <a:custGeom>
          <a:avLst/>
          <a:gdLst/>
          <a:ahLst/>
          <a:cxnLst/>
          <a:rect l="0" t="0" r="0" b="0"/>
          <a:pathLst>
            <a:path>
              <a:moveTo>
                <a:pt x="0" y="27219"/>
              </a:moveTo>
              <a:lnTo>
                <a:pt x="1197012" y="2721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945391" y="1874014"/>
        <a:ext cx="59850" cy="59850"/>
      </dsp:txXfrm>
    </dsp:sp>
    <dsp:sp modelId="{B79870A3-478A-4EEB-95A9-A03BD8D057BF}">
      <dsp:nvSpPr>
        <dsp:cNvPr id="0" name=""/>
        <dsp:cNvSpPr/>
      </dsp:nvSpPr>
      <dsp:spPr>
        <a:xfrm>
          <a:off x="2317101" y="1968024"/>
          <a:ext cx="2093658" cy="85446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Treatment</a:t>
          </a:r>
          <a:endParaRPr lang="en-US" sz="3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42127" y="1993050"/>
        <a:ext cx="2043606" cy="8044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144dd260e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1144dd260e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1151d0107ad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1151d0107ad_1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11582efe8ed_1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11582efe8ed_1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8" name="Google Shape;8468;g11616557847_0_177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69" name="Google Shape;8469;g11616557847_0_177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115b87658a5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115b87658a5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115da5216d5_1_8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115da5216d5_1_8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115da5216d5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8" name="Google Shape;618;g115da5216d5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11582efe8ed_1_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11582efe8ed_1_2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11582efe8ed_1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11582efe8ed_1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5021525" y="1401600"/>
            <a:ext cx="3182700" cy="145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200"/>
              <a:buNone/>
              <a:defRPr sz="5000">
                <a:latin typeface="Lato Black"/>
                <a:ea typeface="Lato Black"/>
                <a:cs typeface="Lato Black"/>
                <a:sym typeface="Lato Blac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021525" y="3026400"/>
            <a:ext cx="2979600" cy="715500"/>
          </a:xfrm>
          <a:prstGeom prst="rect">
            <a:avLst/>
          </a:prstGeom>
          <a:solidFill>
            <a:srgbClr val="95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cxnSp>
        <p:nvCxnSpPr>
          <p:cNvPr id="11" name="Google Shape;11;p2"/>
          <p:cNvCxnSpPr/>
          <p:nvPr/>
        </p:nvCxnSpPr>
        <p:spPr>
          <a:xfrm rot="10800000">
            <a:off x="723750" y="4678425"/>
            <a:ext cx="8477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6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7" name="Google Shape;197;p33"/>
          <p:cNvCxnSpPr/>
          <p:nvPr/>
        </p:nvCxnSpPr>
        <p:spPr>
          <a:xfrm rot="10800000">
            <a:off x="723750" y="4678425"/>
            <a:ext cx="8477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6_1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34"/>
          <p:cNvPicPr preferRelativeResize="0"/>
          <p:nvPr/>
        </p:nvPicPr>
        <p:blipFill rotWithShape="1">
          <a:blip r:embed="rId2">
            <a:alphaModFix/>
          </a:blip>
          <a:srcRect l="1671" t="428" r="22702" b="24377"/>
          <a:stretch/>
        </p:blipFill>
        <p:spPr>
          <a:xfrm rot="10800000" flipH="1">
            <a:off x="0" y="0"/>
            <a:ext cx="3221171" cy="32026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0" name="Google Shape;200;p34"/>
          <p:cNvCxnSpPr/>
          <p:nvPr/>
        </p:nvCxnSpPr>
        <p:spPr>
          <a:xfrm rot="10800000">
            <a:off x="723750" y="4678425"/>
            <a:ext cx="8477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CUSTOM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7"/>
          <p:cNvSpPr txBox="1">
            <a:spLocks noGrp="1"/>
          </p:cNvSpPr>
          <p:nvPr>
            <p:ph type="title"/>
          </p:nvPr>
        </p:nvSpPr>
        <p:spPr>
          <a:xfrm>
            <a:off x="1048350" y="323850"/>
            <a:ext cx="70473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720000" y="1104300"/>
            <a:ext cx="7704000" cy="34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AutoNum type="arabicPeriod"/>
              <a:defRPr sz="11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cxnSp>
        <p:nvCxnSpPr>
          <p:cNvPr id="20" name="Google Shape;20;p4"/>
          <p:cNvCxnSpPr/>
          <p:nvPr/>
        </p:nvCxnSpPr>
        <p:spPr>
          <a:xfrm rot="10800000">
            <a:off x="723750" y="4678425"/>
            <a:ext cx="8477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6"/>
          <p:cNvCxnSpPr/>
          <p:nvPr/>
        </p:nvCxnSpPr>
        <p:spPr>
          <a:xfrm rot="10800000">
            <a:off x="723750" y="4678425"/>
            <a:ext cx="8477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2281038" y="895025"/>
            <a:ext cx="4581900" cy="246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cxnSp>
        <p:nvCxnSpPr>
          <p:cNvPr id="37" name="Google Shape;37;p8"/>
          <p:cNvCxnSpPr/>
          <p:nvPr/>
        </p:nvCxnSpPr>
        <p:spPr>
          <a:xfrm rot="10800000">
            <a:off x="723750" y="4678425"/>
            <a:ext cx="8477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3756000" y="1710959"/>
            <a:ext cx="3995700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3756000" y="2452741"/>
            <a:ext cx="3995700" cy="97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cxnSp>
        <p:nvCxnSpPr>
          <p:cNvPr id="41" name="Google Shape;41;p9"/>
          <p:cNvCxnSpPr/>
          <p:nvPr/>
        </p:nvCxnSpPr>
        <p:spPr>
          <a:xfrm rot="10800000">
            <a:off x="723750" y="4678425"/>
            <a:ext cx="8477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>
            <a:spLocks noGrp="1"/>
          </p:cNvSpPr>
          <p:nvPr>
            <p:ph type="body" idx="1"/>
          </p:nvPr>
        </p:nvSpPr>
        <p:spPr>
          <a:xfrm>
            <a:off x="720000" y="511900"/>
            <a:ext cx="3753300" cy="17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</a:lstStyle>
          <a:p>
            <a:endParaRPr/>
          </a:p>
        </p:txBody>
      </p:sp>
      <p:cxnSp>
        <p:nvCxnSpPr>
          <p:cNvPr id="44" name="Google Shape;44;p10"/>
          <p:cNvCxnSpPr/>
          <p:nvPr/>
        </p:nvCxnSpPr>
        <p:spPr>
          <a:xfrm rot="10800000">
            <a:off x="723750" y="4678425"/>
            <a:ext cx="8477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5_1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 flipH="1">
            <a:off x="4039300" y="2048543"/>
            <a:ext cx="3609300" cy="12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 b="0">
                <a:latin typeface="Lato Black"/>
                <a:ea typeface="Lato Black"/>
                <a:cs typeface="Lato Black"/>
                <a:sym typeface="La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subTitle" idx="1"/>
          </p:nvPr>
        </p:nvSpPr>
        <p:spPr>
          <a:xfrm flipH="1">
            <a:off x="4424025" y="3582208"/>
            <a:ext cx="2840100" cy="716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7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5363350" y="844893"/>
            <a:ext cx="961200" cy="961200"/>
          </a:xfrm>
          <a:prstGeom prst="rect">
            <a:avLst/>
          </a:prstGeom>
          <a:solidFill>
            <a:schemeClr val="lt2"/>
          </a:solidFill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  <a:defRPr sz="40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  <a:defRPr sz="2500" b="1"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  <a:defRPr sz="2500" b="1"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  <a:defRPr sz="2500" b="1"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  <a:defRPr sz="2500" b="1"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  <a:defRPr sz="2500" b="1"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  <a:defRPr sz="2500" b="1"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  <a:defRPr sz="2500" b="1"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  <a:defRPr sz="2500" b="1"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cxnSp>
        <p:nvCxnSpPr>
          <p:cNvPr id="79" name="Google Shape;79;p16"/>
          <p:cNvCxnSpPr/>
          <p:nvPr/>
        </p:nvCxnSpPr>
        <p:spPr>
          <a:xfrm rot="10800000">
            <a:off x="723750" y="4678425"/>
            <a:ext cx="8477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4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4"/>
          <p:cNvSpPr txBox="1">
            <a:spLocks noGrp="1"/>
          </p:cNvSpPr>
          <p:nvPr>
            <p:ph type="title"/>
          </p:nvPr>
        </p:nvSpPr>
        <p:spPr>
          <a:xfrm>
            <a:off x="1123850" y="1376925"/>
            <a:ext cx="3138300" cy="87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61" name="Google Shape;161;p24"/>
          <p:cNvSpPr txBox="1">
            <a:spLocks noGrp="1"/>
          </p:cNvSpPr>
          <p:nvPr>
            <p:ph type="subTitle" idx="1"/>
          </p:nvPr>
        </p:nvSpPr>
        <p:spPr>
          <a:xfrm>
            <a:off x="1123950" y="2447763"/>
            <a:ext cx="3138300" cy="1318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7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cxnSp>
        <p:nvCxnSpPr>
          <p:cNvPr id="162" name="Google Shape;162;p24"/>
          <p:cNvCxnSpPr/>
          <p:nvPr/>
        </p:nvCxnSpPr>
        <p:spPr>
          <a:xfrm rot="10800000">
            <a:off x="723750" y="4678425"/>
            <a:ext cx="8477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rgbClr val="08070D"/>
            </a:gs>
            <a:gs pos="100000">
              <a:srgbClr val="29155A"/>
            </a:gs>
          </a:gsLst>
          <a:lin ang="1890073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ato"/>
              <a:buNone/>
              <a:defRPr sz="30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ato"/>
              <a:buNone/>
              <a:defRPr sz="30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ato"/>
              <a:buNone/>
              <a:defRPr sz="30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ato"/>
              <a:buNone/>
              <a:defRPr sz="30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ato"/>
              <a:buNone/>
              <a:defRPr sz="30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ato"/>
              <a:buNone/>
              <a:defRPr sz="30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ato"/>
              <a:buNone/>
              <a:defRPr sz="30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ato"/>
              <a:buNone/>
              <a:defRPr sz="30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ato"/>
              <a:buNone/>
              <a:defRPr sz="30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87100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4" r:id="rId4"/>
    <p:sldLayoutId id="2147483655" r:id="rId5"/>
    <p:sldLayoutId id="2147483656" r:id="rId6"/>
    <p:sldLayoutId id="2147483658" r:id="rId7"/>
    <p:sldLayoutId id="2147483662" r:id="rId8"/>
    <p:sldLayoutId id="2147483670" r:id="rId9"/>
    <p:sldLayoutId id="2147483679" r:id="rId10"/>
    <p:sldLayoutId id="2147483680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E2A47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5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203" name="Google Shape;203;p35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microsoft.com/office/2007/relationships/hdphoto" Target="../media/hdphoto4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8"/>
          <p:cNvSpPr txBox="1">
            <a:spLocks noGrp="1"/>
          </p:cNvSpPr>
          <p:nvPr>
            <p:ph type="ctrTitle"/>
          </p:nvPr>
        </p:nvSpPr>
        <p:spPr>
          <a:xfrm>
            <a:off x="5146278" y="1373556"/>
            <a:ext cx="2730093" cy="145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/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 Therapy of the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Hemoglobinopathies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2400" dirty="0">
              <a:solidFill>
                <a:schemeClr val="lt1"/>
              </a:solidFill>
              <a:latin typeface="Times New Roman" panose="02020603050405020304" pitchFamily="18" charset="0"/>
              <a:ea typeface="Lato"/>
              <a:cs typeface="Times New Roman" panose="02020603050405020304" pitchFamily="18" charset="0"/>
              <a:sym typeface="Lato"/>
            </a:endParaRPr>
          </a:p>
        </p:txBody>
      </p:sp>
      <p:sp>
        <p:nvSpPr>
          <p:cNvPr id="212" name="Google Shape;212;p38"/>
          <p:cNvSpPr txBox="1">
            <a:spLocks noGrp="1"/>
          </p:cNvSpPr>
          <p:nvPr>
            <p:ph type="subTitle" idx="1"/>
          </p:nvPr>
        </p:nvSpPr>
        <p:spPr>
          <a:xfrm>
            <a:off x="5021525" y="3026400"/>
            <a:ext cx="2979600" cy="7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Advisor:                     Present by: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Dr.Mirzaee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Mahsa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Asghari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3" name="Google Shape;213;p38"/>
          <p:cNvSpPr txBox="1"/>
          <p:nvPr/>
        </p:nvSpPr>
        <p:spPr>
          <a:xfrm rot="5400000">
            <a:off x="8514275" y="1089675"/>
            <a:ext cx="338100" cy="2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 smtClean="0">
                <a:solidFill>
                  <a:schemeClr val="lt1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2020</a:t>
            </a:r>
            <a:endParaRPr sz="1000" dirty="0">
              <a:solidFill>
                <a:schemeClr val="lt1"/>
              </a:solidFill>
              <a:latin typeface="Times New Roman" panose="02020603050405020304" pitchFamily="18" charset="0"/>
              <a:ea typeface="Lato Black"/>
              <a:cs typeface="Times New Roman" panose="02020603050405020304" pitchFamily="18" charset="0"/>
              <a:sym typeface="Lato Black"/>
            </a:endParaRPr>
          </a:p>
        </p:txBody>
      </p:sp>
      <p:grpSp>
        <p:nvGrpSpPr>
          <p:cNvPr id="214" name="Google Shape;214;p38"/>
          <p:cNvGrpSpPr/>
          <p:nvPr/>
        </p:nvGrpSpPr>
        <p:grpSpPr>
          <a:xfrm rot="5400000">
            <a:off x="8459352" y="525364"/>
            <a:ext cx="448016" cy="159289"/>
            <a:chOff x="4405045" y="960533"/>
            <a:chExt cx="680462" cy="241934"/>
          </a:xfrm>
        </p:grpSpPr>
        <p:grpSp>
          <p:nvGrpSpPr>
            <p:cNvPr id="215" name="Google Shape;215;p38"/>
            <p:cNvGrpSpPr/>
            <p:nvPr/>
          </p:nvGrpSpPr>
          <p:grpSpPr>
            <a:xfrm>
              <a:off x="4405045" y="960533"/>
              <a:ext cx="680462" cy="241934"/>
              <a:chOff x="4405045" y="960533"/>
              <a:chExt cx="680462" cy="241934"/>
            </a:xfrm>
          </p:grpSpPr>
          <p:sp>
            <p:nvSpPr>
              <p:cNvPr id="216" name="Google Shape;216;p38"/>
              <p:cNvSpPr/>
              <p:nvPr/>
            </p:nvSpPr>
            <p:spPr>
              <a:xfrm rot="2700000">
                <a:off x="4663796" y="997170"/>
                <a:ext cx="163342" cy="168857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38"/>
              <p:cNvSpPr/>
              <p:nvPr/>
            </p:nvSpPr>
            <p:spPr>
              <a:xfrm rot="-2700000">
                <a:off x="4436501" y="995607"/>
                <a:ext cx="151887" cy="151887"/>
              </a:xfrm>
              <a:prstGeom prst="arc">
                <a:avLst>
                  <a:gd name="adj1" fmla="val 17826268"/>
                  <a:gd name="adj2" fmla="val 0"/>
                </a:avLst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218" name="Google Shape;218;p38"/>
              <p:cNvCxnSpPr>
                <a:stCxn id="217" idx="2"/>
                <a:endCxn id="216" idx="1"/>
              </p:cNvCxnSpPr>
              <p:nvPr/>
            </p:nvCxnSpPr>
            <p:spPr>
              <a:xfrm rot="-5400000" flipH="1">
                <a:off x="4564345" y="1019650"/>
                <a:ext cx="123300" cy="119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19" name="Google Shape;219;p38"/>
              <p:cNvSpPr/>
              <p:nvPr/>
            </p:nvSpPr>
            <p:spPr>
              <a:xfrm rot="-8100000" flipH="1">
                <a:off x="4436501" y="1019123"/>
                <a:ext cx="151887" cy="151887"/>
              </a:xfrm>
              <a:prstGeom prst="arc">
                <a:avLst>
                  <a:gd name="adj1" fmla="val 17776405"/>
                  <a:gd name="adj2" fmla="val 0"/>
                </a:avLst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220" name="Google Shape;220;p38"/>
              <p:cNvCxnSpPr>
                <a:stCxn id="219" idx="2"/>
              </p:cNvCxnSpPr>
              <p:nvPr/>
            </p:nvCxnSpPr>
            <p:spPr>
              <a:xfrm rot="-5400000">
                <a:off x="4564345" y="1027266"/>
                <a:ext cx="123300" cy="119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21" name="Google Shape;221;p38"/>
              <p:cNvSpPr/>
              <p:nvPr/>
            </p:nvSpPr>
            <p:spPr>
              <a:xfrm rot="2700000" flipH="1">
                <a:off x="4902164" y="991990"/>
                <a:ext cx="151887" cy="151887"/>
              </a:xfrm>
              <a:prstGeom prst="arc">
                <a:avLst>
                  <a:gd name="adj1" fmla="val 17826268"/>
                  <a:gd name="adj2" fmla="val 0"/>
                </a:avLst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222" name="Google Shape;222;p38"/>
              <p:cNvCxnSpPr>
                <a:stCxn id="221" idx="2"/>
              </p:cNvCxnSpPr>
              <p:nvPr/>
            </p:nvCxnSpPr>
            <p:spPr>
              <a:xfrm rot="5400000">
                <a:off x="4802907" y="1016033"/>
                <a:ext cx="123300" cy="119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23" name="Google Shape;223;p38"/>
              <p:cNvSpPr/>
              <p:nvPr/>
            </p:nvSpPr>
            <p:spPr>
              <a:xfrm rot="8100000">
                <a:off x="4902164" y="1015506"/>
                <a:ext cx="151887" cy="151887"/>
              </a:xfrm>
              <a:prstGeom prst="arc">
                <a:avLst>
                  <a:gd name="adj1" fmla="val 17776405"/>
                  <a:gd name="adj2" fmla="val 0"/>
                </a:avLst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224" name="Google Shape;224;p38"/>
              <p:cNvCxnSpPr>
                <a:stCxn id="223" idx="2"/>
              </p:cNvCxnSpPr>
              <p:nvPr/>
            </p:nvCxnSpPr>
            <p:spPr>
              <a:xfrm rot="5400000" flipH="1">
                <a:off x="4802907" y="1023649"/>
                <a:ext cx="123300" cy="119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25" name="Google Shape;225;p38"/>
            <p:cNvCxnSpPr>
              <a:stCxn id="217" idx="2"/>
              <a:endCxn id="219" idx="2"/>
            </p:cNvCxnSpPr>
            <p:nvPr/>
          </p:nvCxnSpPr>
          <p:spPr>
            <a:xfrm rot="5400000">
              <a:off x="4500745" y="1083250"/>
              <a:ext cx="1308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6" name="Google Shape;226;p38"/>
            <p:cNvCxnSpPr/>
            <p:nvPr/>
          </p:nvCxnSpPr>
          <p:spPr>
            <a:xfrm flipH="1">
              <a:off x="4527184" y="999281"/>
              <a:ext cx="900" cy="167700"/>
            </a:xfrm>
            <a:prstGeom prst="straightConnector1">
              <a:avLst/>
            </a:prstGeom>
            <a:noFill/>
            <a:ln w="952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" name="Google Shape;227;p38"/>
            <p:cNvCxnSpPr>
              <a:stCxn id="221" idx="2"/>
              <a:endCxn id="223" idx="2"/>
            </p:cNvCxnSpPr>
            <p:nvPr/>
          </p:nvCxnSpPr>
          <p:spPr>
            <a:xfrm rot="5400000">
              <a:off x="4859007" y="1079633"/>
              <a:ext cx="1308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8" name="Google Shape;228;p38"/>
            <p:cNvCxnSpPr/>
            <p:nvPr/>
          </p:nvCxnSpPr>
          <p:spPr>
            <a:xfrm>
              <a:off x="4962470" y="999281"/>
              <a:ext cx="900" cy="167700"/>
            </a:xfrm>
            <a:prstGeom prst="straightConnector1">
              <a:avLst/>
            </a:prstGeom>
            <a:noFill/>
            <a:ln w="952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9" name="Google Shape;229;p38"/>
            <p:cNvCxnSpPr>
              <a:stCxn id="216" idx="3"/>
              <a:endCxn id="216" idx="0"/>
            </p:cNvCxnSpPr>
            <p:nvPr/>
          </p:nvCxnSpPr>
          <p:spPr>
            <a:xfrm rot="5400000">
              <a:off x="4745467" y="1079799"/>
              <a:ext cx="117600" cy="18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0" name="Google Shape;230;p38"/>
            <p:cNvCxnSpPr/>
            <p:nvPr/>
          </p:nvCxnSpPr>
          <p:spPr>
            <a:xfrm flipH="1">
              <a:off x="4725475" y="1001074"/>
              <a:ext cx="900" cy="162300"/>
            </a:xfrm>
            <a:prstGeom prst="straightConnector1">
              <a:avLst/>
            </a:prstGeom>
            <a:noFill/>
            <a:ln w="952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1" name="Google Shape;231;p38"/>
            <p:cNvCxnSpPr/>
            <p:nvPr/>
          </p:nvCxnSpPr>
          <p:spPr>
            <a:xfrm flipH="1">
              <a:off x="4764450" y="1001074"/>
              <a:ext cx="900" cy="162300"/>
            </a:xfrm>
            <a:prstGeom prst="straightConnector1">
              <a:avLst/>
            </a:prstGeom>
            <a:noFill/>
            <a:ln w="952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" name="Google Shape;232;p38"/>
            <p:cNvCxnSpPr>
              <a:stCxn id="216" idx="2"/>
              <a:endCxn id="216" idx="1"/>
            </p:cNvCxnSpPr>
            <p:nvPr/>
          </p:nvCxnSpPr>
          <p:spPr>
            <a:xfrm rot="5400000">
              <a:off x="4628017" y="1081749"/>
              <a:ext cx="117600" cy="18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33" name="Google Shape;233;p38"/>
          <p:cNvSpPr txBox="1"/>
          <p:nvPr/>
        </p:nvSpPr>
        <p:spPr>
          <a:xfrm rot="5400000">
            <a:off x="8120658" y="1756436"/>
            <a:ext cx="11247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Lato Light"/>
                <a:cs typeface="Times New Roman" panose="02020603050405020304" pitchFamily="18" charset="0"/>
                <a:sym typeface="Lato Light"/>
              </a:rPr>
              <a:t>Hema</a:t>
            </a:r>
            <a:r>
              <a:rPr lang="en" sz="11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Lato Light"/>
                <a:cs typeface="Times New Roman" panose="02020603050405020304" pitchFamily="18" charset="0"/>
                <a:sym typeface="Lato Light"/>
              </a:rPr>
              <a:t>Sphere</a:t>
            </a:r>
            <a:endParaRPr sz="1000" b="1" dirty="0">
              <a:solidFill>
                <a:srgbClr val="FF0000"/>
              </a:solidFill>
              <a:latin typeface="Times New Roman" panose="02020603050405020304" pitchFamily="18" charset="0"/>
              <a:ea typeface="Lato Black"/>
              <a:cs typeface="Times New Roman" panose="02020603050405020304" pitchFamily="18" charset="0"/>
              <a:sym typeface="Lato Black"/>
            </a:endParaRPr>
          </a:p>
        </p:txBody>
      </p:sp>
      <p:cxnSp>
        <p:nvCxnSpPr>
          <p:cNvPr id="234" name="Google Shape;234;p38"/>
          <p:cNvCxnSpPr/>
          <p:nvPr/>
        </p:nvCxnSpPr>
        <p:spPr>
          <a:xfrm rot="10800000">
            <a:off x="723750" y="4678425"/>
            <a:ext cx="8477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28" y="3941618"/>
            <a:ext cx="1167443" cy="11520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7" name="Google Shape;213;p38"/>
          <p:cNvSpPr txBox="1"/>
          <p:nvPr/>
        </p:nvSpPr>
        <p:spPr>
          <a:xfrm rot="5400000">
            <a:off x="8525515" y="2654053"/>
            <a:ext cx="338100" cy="2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 smtClean="0">
                <a:solidFill>
                  <a:schemeClr val="lt1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8.3</a:t>
            </a:r>
            <a:endParaRPr sz="1000" dirty="0">
              <a:solidFill>
                <a:schemeClr val="lt1"/>
              </a:solidFill>
              <a:latin typeface="Times New Roman" panose="02020603050405020304" pitchFamily="18" charset="0"/>
              <a:ea typeface="Lato Black"/>
              <a:cs typeface="Times New Roman" panose="02020603050405020304" pitchFamily="18" charset="0"/>
              <a:sym typeface="Lato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5939" t="23111" r="13296" b="39839"/>
          <a:stretch/>
        </p:blipFill>
        <p:spPr>
          <a:xfrm>
            <a:off x="1036855" y="805662"/>
            <a:ext cx="7372804" cy="2171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1" name="Google Shape;266;p40"/>
          <p:cNvSpPr txBox="1">
            <a:spLocks/>
          </p:cNvSpPr>
          <p:nvPr/>
        </p:nvSpPr>
        <p:spPr>
          <a:xfrm>
            <a:off x="302536" y="4602850"/>
            <a:ext cx="9150927" cy="52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01650" indent="-342900" algn="just">
              <a:spcBef>
                <a:spcPts val="1000"/>
              </a:spcBef>
              <a:buClr>
                <a:srgbClr val="95FFFF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 Medium"/>
              </a:rPr>
              <a:t>Gene therapy beyond gene addition</a:t>
            </a:r>
          </a:p>
        </p:txBody>
      </p:sp>
      <p:sp>
        <p:nvSpPr>
          <p:cNvPr id="32" name="Google Shape;322;p43"/>
          <p:cNvSpPr txBox="1">
            <a:spLocks noGrp="1"/>
          </p:cNvSpPr>
          <p:nvPr>
            <p:ph type="subTitle" idx="1"/>
          </p:nvPr>
        </p:nvSpPr>
        <p:spPr>
          <a:xfrm>
            <a:off x="4968967" y="3572266"/>
            <a:ext cx="2962759" cy="7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lvl="0" indent="-28575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Direct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correction of pathogenic mutations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11" y="2491793"/>
            <a:ext cx="1414395" cy="2188654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8603715" y="4620280"/>
            <a:ext cx="36420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5400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22;p43"/>
          <p:cNvSpPr txBox="1">
            <a:spLocks noGrp="1"/>
          </p:cNvSpPr>
          <p:nvPr>
            <p:ph type="subTitle" idx="1"/>
          </p:nvPr>
        </p:nvSpPr>
        <p:spPr>
          <a:xfrm>
            <a:off x="6264367" y="3660044"/>
            <a:ext cx="2415505" cy="7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lvl="0" indent="-28575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boost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HbF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expression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5403" t="24783" r="21691" b="30529"/>
          <a:stretch/>
        </p:blipFill>
        <p:spPr>
          <a:xfrm>
            <a:off x="302536" y="513538"/>
            <a:ext cx="6622471" cy="3146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Google Shape;266;p40"/>
          <p:cNvSpPr txBox="1">
            <a:spLocks/>
          </p:cNvSpPr>
          <p:nvPr/>
        </p:nvSpPr>
        <p:spPr>
          <a:xfrm>
            <a:off x="302536" y="4602850"/>
            <a:ext cx="9150927" cy="52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01650" indent="-342900" algn="just">
              <a:spcBef>
                <a:spcPts val="1000"/>
              </a:spcBef>
              <a:buClr>
                <a:srgbClr val="95FFFF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 Medium"/>
              </a:rPr>
              <a:t>Gene therapy beyond gene addition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8513946" y="4620280"/>
            <a:ext cx="54374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5400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471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9004" t="16132" r="13094" b="35200"/>
          <a:stretch/>
        </p:blipFill>
        <p:spPr>
          <a:xfrm>
            <a:off x="219581" y="146874"/>
            <a:ext cx="7760910" cy="3128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9698" y="2667258"/>
            <a:ext cx="1530229" cy="2011854"/>
          </a:xfrm>
          <a:prstGeom prst="rect">
            <a:avLst/>
          </a:prstGeom>
        </p:spPr>
      </p:pic>
      <p:sp>
        <p:nvSpPr>
          <p:cNvPr id="7" name="Google Shape;266;p40"/>
          <p:cNvSpPr txBox="1">
            <a:spLocks/>
          </p:cNvSpPr>
          <p:nvPr/>
        </p:nvSpPr>
        <p:spPr>
          <a:xfrm>
            <a:off x="302536" y="4602850"/>
            <a:ext cx="9150927" cy="52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01650" indent="-342900" algn="just">
              <a:spcBef>
                <a:spcPts val="1000"/>
              </a:spcBef>
              <a:buClr>
                <a:srgbClr val="95FFFF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 Medium"/>
              </a:rPr>
              <a:t>Gene therapy beyond gene addition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8513946" y="4620280"/>
            <a:ext cx="54374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US" sz="5400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oogle Shape;322;p43"/>
          <p:cNvSpPr txBox="1">
            <a:spLocks noGrp="1"/>
          </p:cNvSpPr>
          <p:nvPr>
            <p:ph type="subTitle" idx="1"/>
          </p:nvPr>
        </p:nvSpPr>
        <p:spPr>
          <a:xfrm>
            <a:off x="888805" y="3581144"/>
            <a:ext cx="2415505" cy="7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lvl="0" indent="-28575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boost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HbF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expression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871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28" t="15034" r="21617" b="14554"/>
          <a:stretch/>
        </p:blipFill>
        <p:spPr>
          <a:xfrm>
            <a:off x="2389884" y="0"/>
            <a:ext cx="6754116" cy="5143500"/>
          </a:xfrm>
          <a:prstGeom prst="rect">
            <a:avLst/>
          </a:prstGeom>
        </p:spPr>
      </p:pic>
      <p:pic>
        <p:nvPicPr>
          <p:cNvPr id="3" name="Google Shape;844;p62"/>
          <p:cNvPicPr preferRelativeResize="0"/>
          <p:nvPr/>
        </p:nvPicPr>
        <p:blipFill rotWithShape="1">
          <a:blip r:embed="rId4">
            <a:alphaModFix/>
          </a:blip>
          <a:srcRect r="30967"/>
          <a:stretch/>
        </p:blipFill>
        <p:spPr>
          <a:xfrm flipH="1">
            <a:off x="-450518" y="0"/>
            <a:ext cx="2840402" cy="4114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535;p49"/>
          <p:cNvPicPr preferRelativeResize="0"/>
          <p:nvPr/>
        </p:nvPicPr>
        <p:blipFill rotWithShape="1">
          <a:blip r:embed="rId5">
            <a:alphaModFix/>
          </a:blip>
          <a:srcRect l="27301" r="6240"/>
          <a:stretch/>
        </p:blipFill>
        <p:spPr>
          <a:xfrm rot="16620730" flipH="1">
            <a:off x="455098" y="2849402"/>
            <a:ext cx="1621255" cy="159926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48819" y="4620280"/>
            <a:ext cx="54374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5400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17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50"/>
          <p:cNvSpPr txBox="1">
            <a:spLocks noGrp="1"/>
          </p:cNvSpPr>
          <p:nvPr>
            <p:ph type="body" idx="1"/>
          </p:nvPr>
        </p:nvSpPr>
        <p:spPr>
          <a:xfrm>
            <a:off x="470619" y="428773"/>
            <a:ext cx="2688218" cy="56182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-US" sz="3600" b="1" dirty="0">
                <a:solidFill>
                  <a:schemeClr val="dk2"/>
                </a:solidFill>
                <a:latin typeface="Times New Roman" panose="02020603050405020304" pitchFamily="18" charset="0"/>
                <a:ea typeface="Lato Light"/>
                <a:cs typeface="Times New Roman" panose="02020603050405020304" pitchFamily="18" charset="0"/>
                <a:sym typeface="Lato Light"/>
              </a:rPr>
              <a:t>Perspectives</a:t>
            </a:r>
            <a:endParaRPr sz="3600" b="1" dirty="0">
              <a:solidFill>
                <a:schemeClr val="dk2"/>
              </a:solidFill>
              <a:latin typeface="Times New Roman" panose="02020603050405020304" pitchFamily="18" charset="0"/>
              <a:ea typeface="Lato Black"/>
              <a:cs typeface="Times New Roman" panose="02020603050405020304" pitchFamily="18" charset="0"/>
              <a:sym typeface="Lato Black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513946" y="4620280"/>
            <a:ext cx="54374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en-US" sz="5400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9" name="Google Shape;649;p55"/>
          <p:cNvPicPr preferRelativeResize="0"/>
          <p:nvPr/>
        </p:nvPicPr>
        <p:blipFill rotWithShape="1">
          <a:blip r:embed="rId3">
            <a:alphaModFix/>
          </a:blip>
          <a:srcRect b="2037"/>
          <a:stretch/>
        </p:blipFill>
        <p:spPr>
          <a:xfrm>
            <a:off x="6801528" y="2418974"/>
            <a:ext cx="1627224" cy="2249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p55"/>
          <p:cNvPicPr preferRelativeResize="0"/>
          <p:nvPr/>
        </p:nvPicPr>
        <p:blipFill rotWithShape="1">
          <a:blip r:embed="rId4">
            <a:alphaModFix/>
          </a:blip>
          <a:srcRect l="29945" t="6866" r="29949" b="6874"/>
          <a:stretch/>
        </p:blipFill>
        <p:spPr>
          <a:xfrm>
            <a:off x="2281049" y="3436325"/>
            <a:ext cx="864102" cy="1314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" name="Google Shape;652;p55"/>
          <p:cNvPicPr preferRelativeResize="0"/>
          <p:nvPr/>
        </p:nvPicPr>
        <p:blipFill rotWithShape="1">
          <a:blip r:embed="rId5">
            <a:alphaModFix/>
          </a:blip>
          <a:srcRect b="2123"/>
          <a:stretch/>
        </p:blipFill>
        <p:spPr>
          <a:xfrm>
            <a:off x="723750" y="2485499"/>
            <a:ext cx="1415701" cy="219292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127159" y="683067"/>
            <a:ext cx="4878260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Thanks </a:t>
            </a:r>
            <a:endParaRPr lang="en-US" sz="5400" b="1" dirty="0" smtClean="0">
              <a:ln/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smtClean="0">
                <a:ln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</a:p>
          <a:p>
            <a:pPr algn="ctr"/>
            <a:r>
              <a:rPr lang="en-US" sz="5400" b="1" dirty="0" smtClean="0">
                <a:ln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Your Attention</a:t>
            </a:r>
            <a:endParaRPr lang="en-US" sz="5400" b="1" cap="none" spc="0" dirty="0">
              <a:ln/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 dirty="0" smtClean="0">
                <a:latin typeface="Times New Roman" panose="02020603050405020304" pitchFamily="18" charset="0"/>
                <a:ea typeface="Lato Light"/>
                <a:cs typeface="Times New Roman" panose="02020603050405020304" pitchFamily="18" charset="0"/>
                <a:sym typeface="Lato Light"/>
              </a:rPr>
              <a:t>CONTENTS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0" name="Google Shape;240;p39"/>
          <p:cNvSpPr txBox="1">
            <a:spLocks noGrp="1"/>
          </p:cNvSpPr>
          <p:nvPr>
            <p:ph type="body" idx="1"/>
          </p:nvPr>
        </p:nvSpPr>
        <p:spPr>
          <a:xfrm>
            <a:off x="720000" y="1104300"/>
            <a:ext cx="7704000" cy="34992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107999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Here’s what you’ll find in </a:t>
            </a:r>
            <a:r>
              <a:rPr lang="e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presentation: 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-298450" algn="just">
              <a:spcBef>
                <a:spcPts val="1000"/>
              </a:spcBef>
              <a:buSzPct val="100000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clinical challenges of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hemoglobinopathies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-298450" algn="just">
              <a:buSzPct val="100000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Principles of gene therapy for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hemoglobinopathies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-298450" algn="just">
              <a:buClr>
                <a:srgbClr val="95FFFF"/>
              </a:buClr>
              <a:buSzPct val="100000"/>
            </a:pP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History of gene therapy:</a:t>
            </a:r>
          </a:p>
          <a:p>
            <a:pPr marL="914400" lvl="0" indent="-298450" algn="just">
              <a:buClr>
                <a:srgbClr val="95FFFF"/>
              </a:buClr>
              <a:buSzPts val="1100"/>
              <a:buFont typeface="Montserrat Medium"/>
              <a:buChar char="●"/>
            </a:pP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y-retroviral vectors</a:t>
            </a:r>
          </a:p>
          <a:p>
            <a:pPr marL="914400" lvl="0" indent="-298450" algn="just">
              <a:buClr>
                <a:srgbClr val="95FFFF"/>
              </a:buClr>
              <a:buSzPts val="1100"/>
              <a:buFont typeface="Montserrat Medium"/>
              <a:buChar char="●"/>
            </a:pP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self-inactivating (SIN)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lentiviral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vectors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-298450" algn="just">
              <a:buSzPct val="100000"/>
              <a:buFont typeface="+mj-lt"/>
              <a:buAutoNum type="arabicPeriod" startAt="4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Clinical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of “gene addition”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transfusion-dependent thalassemia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sickle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cell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disease</a:t>
            </a:r>
          </a:p>
          <a:p>
            <a:pPr lvl="0" indent="-298450" algn="just">
              <a:buSzPct val="100000"/>
              <a:buFont typeface="+mj-lt"/>
              <a:buAutoNum type="arabicPeriod" startAt="4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 therapy beyond gene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addition</a:t>
            </a:r>
          </a:p>
          <a:p>
            <a:pPr lvl="0" indent="-298450" algn="just">
              <a:buSzPct val="100000"/>
              <a:buFont typeface="+mj-lt"/>
              <a:buAutoNum type="arabicPeriod" startAt="4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Perspectives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2" name="Google Shape;242;p39"/>
          <p:cNvGrpSpPr/>
          <p:nvPr/>
        </p:nvGrpSpPr>
        <p:grpSpPr>
          <a:xfrm rot="5400000">
            <a:off x="8459352" y="525364"/>
            <a:ext cx="448016" cy="159289"/>
            <a:chOff x="4405045" y="960533"/>
            <a:chExt cx="680462" cy="241934"/>
          </a:xfrm>
        </p:grpSpPr>
        <p:grpSp>
          <p:nvGrpSpPr>
            <p:cNvPr id="243" name="Google Shape;243;p39"/>
            <p:cNvGrpSpPr/>
            <p:nvPr/>
          </p:nvGrpSpPr>
          <p:grpSpPr>
            <a:xfrm>
              <a:off x="4405045" y="960533"/>
              <a:ext cx="680462" cy="241934"/>
              <a:chOff x="4405045" y="960533"/>
              <a:chExt cx="680462" cy="241934"/>
            </a:xfrm>
          </p:grpSpPr>
          <p:sp>
            <p:nvSpPr>
              <p:cNvPr id="244" name="Google Shape;244;p39"/>
              <p:cNvSpPr/>
              <p:nvPr/>
            </p:nvSpPr>
            <p:spPr>
              <a:xfrm rot="2700000">
                <a:off x="4663796" y="997170"/>
                <a:ext cx="163342" cy="168857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39"/>
              <p:cNvSpPr/>
              <p:nvPr/>
            </p:nvSpPr>
            <p:spPr>
              <a:xfrm rot="-2700000">
                <a:off x="4436501" y="995607"/>
                <a:ext cx="151887" cy="151887"/>
              </a:xfrm>
              <a:prstGeom prst="arc">
                <a:avLst>
                  <a:gd name="adj1" fmla="val 17826268"/>
                  <a:gd name="adj2" fmla="val 0"/>
                </a:avLst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246" name="Google Shape;246;p39"/>
              <p:cNvCxnSpPr>
                <a:stCxn id="245" idx="2"/>
                <a:endCxn id="244" idx="1"/>
              </p:cNvCxnSpPr>
              <p:nvPr/>
            </p:nvCxnSpPr>
            <p:spPr>
              <a:xfrm rot="-5400000" flipH="1">
                <a:off x="4564345" y="1019650"/>
                <a:ext cx="123300" cy="119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47" name="Google Shape;247;p39"/>
              <p:cNvSpPr/>
              <p:nvPr/>
            </p:nvSpPr>
            <p:spPr>
              <a:xfrm rot="-8100000" flipH="1">
                <a:off x="4436501" y="1019123"/>
                <a:ext cx="151887" cy="151887"/>
              </a:xfrm>
              <a:prstGeom prst="arc">
                <a:avLst>
                  <a:gd name="adj1" fmla="val 17776405"/>
                  <a:gd name="adj2" fmla="val 0"/>
                </a:avLst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248" name="Google Shape;248;p39"/>
              <p:cNvCxnSpPr>
                <a:stCxn id="247" idx="2"/>
              </p:cNvCxnSpPr>
              <p:nvPr/>
            </p:nvCxnSpPr>
            <p:spPr>
              <a:xfrm rot="-5400000">
                <a:off x="4564345" y="1027266"/>
                <a:ext cx="123300" cy="119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49" name="Google Shape;249;p39"/>
              <p:cNvSpPr/>
              <p:nvPr/>
            </p:nvSpPr>
            <p:spPr>
              <a:xfrm rot="2700000" flipH="1">
                <a:off x="4902164" y="991990"/>
                <a:ext cx="151887" cy="151887"/>
              </a:xfrm>
              <a:prstGeom prst="arc">
                <a:avLst>
                  <a:gd name="adj1" fmla="val 17826268"/>
                  <a:gd name="adj2" fmla="val 0"/>
                </a:avLst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250" name="Google Shape;250;p39"/>
              <p:cNvCxnSpPr>
                <a:stCxn id="249" idx="2"/>
              </p:cNvCxnSpPr>
              <p:nvPr/>
            </p:nvCxnSpPr>
            <p:spPr>
              <a:xfrm rot="5400000">
                <a:off x="4802907" y="1016033"/>
                <a:ext cx="123300" cy="119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51" name="Google Shape;251;p39"/>
              <p:cNvSpPr/>
              <p:nvPr/>
            </p:nvSpPr>
            <p:spPr>
              <a:xfrm rot="8100000">
                <a:off x="4902164" y="1015506"/>
                <a:ext cx="151887" cy="151887"/>
              </a:xfrm>
              <a:prstGeom prst="arc">
                <a:avLst>
                  <a:gd name="adj1" fmla="val 17776405"/>
                  <a:gd name="adj2" fmla="val 0"/>
                </a:avLst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252" name="Google Shape;252;p39"/>
              <p:cNvCxnSpPr>
                <a:stCxn id="251" idx="2"/>
              </p:cNvCxnSpPr>
              <p:nvPr/>
            </p:nvCxnSpPr>
            <p:spPr>
              <a:xfrm rot="5400000" flipH="1">
                <a:off x="4802907" y="1023649"/>
                <a:ext cx="123300" cy="119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53" name="Google Shape;253;p39"/>
            <p:cNvCxnSpPr>
              <a:stCxn id="245" idx="2"/>
              <a:endCxn id="247" idx="2"/>
            </p:cNvCxnSpPr>
            <p:nvPr/>
          </p:nvCxnSpPr>
          <p:spPr>
            <a:xfrm rot="5400000">
              <a:off x="4500745" y="1083250"/>
              <a:ext cx="1308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" name="Google Shape;254;p39"/>
            <p:cNvCxnSpPr/>
            <p:nvPr/>
          </p:nvCxnSpPr>
          <p:spPr>
            <a:xfrm flipH="1">
              <a:off x="4527184" y="999281"/>
              <a:ext cx="900" cy="167700"/>
            </a:xfrm>
            <a:prstGeom prst="straightConnector1">
              <a:avLst/>
            </a:prstGeom>
            <a:noFill/>
            <a:ln w="952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" name="Google Shape;255;p39"/>
            <p:cNvCxnSpPr>
              <a:stCxn id="249" idx="2"/>
              <a:endCxn id="251" idx="2"/>
            </p:cNvCxnSpPr>
            <p:nvPr/>
          </p:nvCxnSpPr>
          <p:spPr>
            <a:xfrm rot="5400000">
              <a:off x="4859007" y="1079633"/>
              <a:ext cx="1308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" name="Google Shape;256;p39"/>
            <p:cNvCxnSpPr/>
            <p:nvPr/>
          </p:nvCxnSpPr>
          <p:spPr>
            <a:xfrm>
              <a:off x="4962470" y="999281"/>
              <a:ext cx="900" cy="167700"/>
            </a:xfrm>
            <a:prstGeom prst="straightConnector1">
              <a:avLst/>
            </a:prstGeom>
            <a:noFill/>
            <a:ln w="952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" name="Google Shape;257;p39"/>
            <p:cNvCxnSpPr>
              <a:stCxn id="244" idx="3"/>
              <a:endCxn id="244" idx="0"/>
            </p:cNvCxnSpPr>
            <p:nvPr/>
          </p:nvCxnSpPr>
          <p:spPr>
            <a:xfrm rot="5400000">
              <a:off x="4745467" y="1079799"/>
              <a:ext cx="117600" cy="18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8" name="Google Shape;258;p39"/>
            <p:cNvCxnSpPr/>
            <p:nvPr/>
          </p:nvCxnSpPr>
          <p:spPr>
            <a:xfrm flipH="1">
              <a:off x="4725475" y="1001074"/>
              <a:ext cx="900" cy="162300"/>
            </a:xfrm>
            <a:prstGeom prst="straightConnector1">
              <a:avLst/>
            </a:prstGeom>
            <a:noFill/>
            <a:ln w="952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9" name="Google Shape;259;p39"/>
            <p:cNvCxnSpPr/>
            <p:nvPr/>
          </p:nvCxnSpPr>
          <p:spPr>
            <a:xfrm flipH="1">
              <a:off x="4764450" y="1001074"/>
              <a:ext cx="900" cy="162300"/>
            </a:xfrm>
            <a:prstGeom prst="straightConnector1">
              <a:avLst/>
            </a:prstGeom>
            <a:noFill/>
            <a:ln w="952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0" name="Google Shape;260;p39"/>
            <p:cNvCxnSpPr>
              <a:stCxn id="244" idx="2"/>
              <a:endCxn id="244" idx="1"/>
            </p:cNvCxnSpPr>
            <p:nvPr/>
          </p:nvCxnSpPr>
          <p:spPr>
            <a:xfrm rot="5400000">
              <a:off x="4628017" y="1081749"/>
              <a:ext cx="117600" cy="18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" name="Rectangle 1"/>
          <p:cNvSpPr/>
          <p:nvPr/>
        </p:nvSpPr>
        <p:spPr>
          <a:xfrm>
            <a:off x="8603715" y="4620280"/>
            <a:ext cx="36420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5400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0"/>
          <p:cNvSpPr txBox="1">
            <a:spLocks noGrp="1"/>
          </p:cNvSpPr>
          <p:nvPr>
            <p:ph type="subTitle" idx="1"/>
          </p:nvPr>
        </p:nvSpPr>
        <p:spPr>
          <a:xfrm>
            <a:off x="2909455" y="1553999"/>
            <a:ext cx="5382490" cy="28725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-US" dirty="0"/>
              <a:t> </a:t>
            </a:r>
          </a:p>
          <a:p>
            <a:pPr marL="0" lvl="0" indent="0"/>
            <a:endParaRPr lang="en-US" dirty="0" smtClean="0"/>
          </a:p>
          <a:p>
            <a:pPr marL="0" lvl="0" indent="0"/>
            <a:endParaRPr lang="en-US" dirty="0"/>
          </a:p>
          <a:p>
            <a:pPr marL="0" lvl="0" indent="0"/>
            <a:endParaRPr lang="en-US" dirty="0" smtClean="0"/>
          </a:p>
          <a:p>
            <a:pPr marL="0" lvl="0" indent="0"/>
            <a:endParaRPr lang="en-US" dirty="0"/>
          </a:p>
          <a:p>
            <a:pPr marL="0" lvl="0" indent="0"/>
            <a:endParaRPr lang="en-US" dirty="0" smtClean="0"/>
          </a:p>
          <a:p>
            <a:pPr marL="0" lvl="0" indent="0"/>
            <a:endParaRPr lang="en-US" dirty="0"/>
          </a:p>
          <a:p>
            <a:pPr marL="0" lvl="0" indent="0"/>
            <a:endParaRPr lang="en-US" dirty="0" smtClean="0"/>
          </a:p>
          <a:p>
            <a:pPr marL="0" lvl="0" indent="0"/>
            <a:endParaRPr lang="en-US" dirty="0"/>
          </a:p>
          <a:p>
            <a:pPr marL="0" lvl="0" indent="0"/>
            <a:endParaRPr lang="en-US" dirty="0" smtClean="0"/>
          </a:p>
          <a:p>
            <a:pPr marL="0" lvl="0" indent="0"/>
            <a:endParaRPr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379747040"/>
              </p:ext>
            </p:extLst>
          </p:nvPr>
        </p:nvGraphicFramePr>
        <p:xfrm>
          <a:off x="2833255" y="837024"/>
          <a:ext cx="5507181" cy="33955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6474" y="324917"/>
            <a:ext cx="524301" cy="512108"/>
          </a:xfrm>
          <a:prstGeom prst="rect">
            <a:avLst/>
          </a:prstGeom>
        </p:spPr>
      </p:pic>
      <p:pic>
        <p:nvPicPr>
          <p:cNvPr id="7" name="Google Shape;701;p57"/>
          <p:cNvPicPr preferRelativeResize="0"/>
          <p:nvPr/>
        </p:nvPicPr>
        <p:blipFill rotWithShape="1">
          <a:blip r:embed="rId9">
            <a:alphaModFix/>
          </a:blip>
          <a:srcRect l="4810" r="12817"/>
          <a:stretch/>
        </p:blipFill>
        <p:spPr>
          <a:xfrm rot="-5400000">
            <a:off x="-510982" y="369655"/>
            <a:ext cx="4052457" cy="331314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66;p40"/>
          <p:cNvSpPr txBox="1">
            <a:spLocks/>
          </p:cNvSpPr>
          <p:nvPr/>
        </p:nvSpPr>
        <p:spPr>
          <a:xfrm>
            <a:off x="242454" y="4530437"/>
            <a:ext cx="6691746" cy="52647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01650" indent="-342900" algn="just">
              <a:spcBef>
                <a:spcPts val="1000"/>
              </a:spcBef>
              <a:buClr>
                <a:srgbClr val="95FFFF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 Medium"/>
              </a:rPr>
              <a:t>The clinical challenges of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 Medium"/>
              </a:rPr>
              <a:t>hemoglobinopathies</a:t>
            </a:r>
            <a:endParaRPr lang="en-US" sz="20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ontserrat Medium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603715" y="4620280"/>
            <a:ext cx="36420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5400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805530778"/>
              </p:ext>
            </p:extLst>
          </p:nvPr>
        </p:nvGraphicFramePr>
        <p:xfrm>
          <a:off x="3171821" y="1073727"/>
          <a:ext cx="4724401" cy="28252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6474" y="324917"/>
            <a:ext cx="524301" cy="512108"/>
          </a:xfrm>
          <a:prstGeom prst="rect">
            <a:avLst/>
          </a:prstGeom>
        </p:spPr>
      </p:pic>
      <p:pic>
        <p:nvPicPr>
          <p:cNvPr id="6" name="Google Shape;701;p57"/>
          <p:cNvPicPr preferRelativeResize="0"/>
          <p:nvPr/>
        </p:nvPicPr>
        <p:blipFill rotWithShape="1">
          <a:blip r:embed="rId8">
            <a:alphaModFix/>
          </a:blip>
          <a:srcRect l="4810" r="12817"/>
          <a:stretch/>
        </p:blipFill>
        <p:spPr>
          <a:xfrm rot="-5400000">
            <a:off x="-510982" y="369655"/>
            <a:ext cx="4052457" cy="331314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66;p40"/>
          <p:cNvSpPr txBox="1">
            <a:spLocks/>
          </p:cNvSpPr>
          <p:nvPr/>
        </p:nvSpPr>
        <p:spPr>
          <a:xfrm>
            <a:off x="242454" y="4530437"/>
            <a:ext cx="6691746" cy="52647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01650" indent="-342900" algn="just">
              <a:spcBef>
                <a:spcPts val="1000"/>
              </a:spcBef>
              <a:buClr>
                <a:srgbClr val="95FFFF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 Medium"/>
              </a:rPr>
              <a:t>The clinical challenges of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 Medium"/>
              </a:rPr>
              <a:t>hemoglobinopathies</a:t>
            </a:r>
            <a:endParaRPr lang="en-US" sz="20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ontserrat Medium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603715" y="4620280"/>
            <a:ext cx="36420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5400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23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8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7589" t="15907" r="25589" b="27380"/>
          <a:stretch/>
        </p:blipFill>
        <p:spPr>
          <a:xfrm>
            <a:off x="376596" y="169491"/>
            <a:ext cx="6400800" cy="4360945"/>
          </a:xfrm>
          <a:prstGeom prst="rect">
            <a:avLst/>
          </a:prstGeom>
          <a:effectLst>
            <a:glow rad="228600">
              <a:schemeClr val="tx2">
                <a:lumMod val="75000"/>
                <a:alpha val="40000"/>
              </a:schemeClr>
            </a:glow>
          </a:effectLst>
        </p:spPr>
      </p:pic>
      <p:sp>
        <p:nvSpPr>
          <p:cNvPr id="4" name="Google Shape;266;p40"/>
          <p:cNvSpPr txBox="1">
            <a:spLocks/>
          </p:cNvSpPr>
          <p:nvPr/>
        </p:nvSpPr>
        <p:spPr>
          <a:xfrm>
            <a:off x="242454" y="4530437"/>
            <a:ext cx="6691746" cy="52647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01650" indent="-342900" algn="just">
              <a:spcBef>
                <a:spcPts val="1000"/>
              </a:spcBef>
              <a:buClr>
                <a:srgbClr val="95FFFF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 Medium"/>
              </a:rPr>
              <a:t>Principles of gene therapy for the </a:t>
            </a:r>
            <a:r>
              <a:rPr lang="en-US" sz="20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 Medium"/>
              </a:rPr>
              <a:t>hemoglobinopathies</a:t>
            </a:r>
            <a:endParaRPr lang="en-US" sz="20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ontserrat Medium"/>
            </a:endParaRPr>
          </a:p>
        </p:txBody>
      </p:sp>
      <p:grpSp>
        <p:nvGrpSpPr>
          <p:cNvPr id="5" name="Google Shape;1055;p73"/>
          <p:cNvGrpSpPr/>
          <p:nvPr/>
        </p:nvGrpSpPr>
        <p:grpSpPr>
          <a:xfrm>
            <a:off x="7755186" y="1276237"/>
            <a:ext cx="456793" cy="585928"/>
            <a:chOff x="691550" y="1167300"/>
            <a:chExt cx="286600" cy="381025"/>
          </a:xfrm>
        </p:grpSpPr>
        <p:sp>
          <p:nvSpPr>
            <p:cNvPr id="6" name="Google Shape;1056;p73"/>
            <p:cNvSpPr/>
            <p:nvPr/>
          </p:nvSpPr>
          <p:spPr>
            <a:xfrm>
              <a:off x="866150" y="1435550"/>
              <a:ext cx="45025" cy="23000"/>
            </a:xfrm>
            <a:custGeom>
              <a:avLst/>
              <a:gdLst/>
              <a:ahLst/>
              <a:cxnLst/>
              <a:rect l="l" t="t" r="r" b="b"/>
              <a:pathLst>
                <a:path w="1801" h="920" extrusionOk="0">
                  <a:moveTo>
                    <a:pt x="901" y="0"/>
                  </a:moveTo>
                  <a:cubicBezTo>
                    <a:pt x="406" y="0"/>
                    <a:pt x="1" y="403"/>
                    <a:pt x="1" y="898"/>
                  </a:cubicBezTo>
                  <a:lnTo>
                    <a:pt x="1" y="919"/>
                  </a:lnTo>
                  <a:lnTo>
                    <a:pt x="1801" y="919"/>
                  </a:lnTo>
                  <a:lnTo>
                    <a:pt x="1801" y="898"/>
                  </a:lnTo>
                  <a:cubicBezTo>
                    <a:pt x="1801" y="403"/>
                    <a:pt x="1396" y="0"/>
                    <a:pt x="9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057;p73"/>
            <p:cNvSpPr/>
            <p:nvPr/>
          </p:nvSpPr>
          <p:spPr>
            <a:xfrm>
              <a:off x="866150" y="1390250"/>
              <a:ext cx="45025" cy="23000"/>
            </a:xfrm>
            <a:custGeom>
              <a:avLst/>
              <a:gdLst/>
              <a:ahLst/>
              <a:cxnLst/>
              <a:rect l="l" t="t" r="r" b="b"/>
              <a:pathLst>
                <a:path w="1801" h="920" extrusionOk="0">
                  <a:moveTo>
                    <a:pt x="1" y="0"/>
                  </a:moveTo>
                  <a:lnTo>
                    <a:pt x="1" y="19"/>
                  </a:lnTo>
                  <a:cubicBezTo>
                    <a:pt x="1" y="514"/>
                    <a:pt x="406" y="919"/>
                    <a:pt x="901" y="919"/>
                  </a:cubicBezTo>
                  <a:cubicBezTo>
                    <a:pt x="1396" y="919"/>
                    <a:pt x="1801" y="514"/>
                    <a:pt x="1801" y="19"/>
                  </a:cubicBezTo>
                  <a:lnTo>
                    <a:pt x="18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058;p73"/>
            <p:cNvSpPr/>
            <p:nvPr/>
          </p:nvSpPr>
          <p:spPr>
            <a:xfrm>
              <a:off x="691550" y="1167300"/>
              <a:ext cx="286600" cy="381025"/>
            </a:xfrm>
            <a:custGeom>
              <a:avLst/>
              <a:gdLst/>
              <a:ahLst/>
              <a:cxnLst/>
              <a:rect l="l" t="t" r="r" b="b"/>
              <a:pathLst>
                <a:path w="11464" h="15241" extrusionOk="0">
                  <a:moveTo>
                    <a:pt x="3992" y="1786"/>
                  </a:moveTo>
                  <a:cubicBezTo>
                    <a:pt x="4239" y="1786"/>
                    <a:pt x="4437" y="1986"/>
                    <a:pt x="4437" y="2234"/>
                  </a:cubicBezTo>
                  <a:cubicBezTo>
                    <a:pt x="4437" y="2479"/>
                    <a:pt x="4239" y="2679"/>
                    <a:pt x="3992" y="2679"/>
                  </a:cubicBezTo>
                  <a:lnTo>
                    <a:pt x="2232" y="2679"/>
                  </a:lnTo>
                  <a:cubicBezTo>
                    <a:pt x="1987" y="2679"/>
                    <a:pt x="1787" y="2479"/>
                    <a:pt x="1787" y="2234"/>
                  </a:cubicBezTo>
                  <a:cubicBezTo>
                    <a:pt x="1787" y="1986"/>
                    <a:pt x="1987" y="1786"/>
                    <a:pt x="2232" y="1786"/>
                  </a:cubicBezTo>
                  <a:close/>
                  <a:moveTo>
                    <a:pt x="8456" y="3572"/>
                  </a:moveTo>
                  <a:cubicBezTo>
                    <a:pt x="8704" y="3572"/>
                    <a:pt x="8902" y="3772"/>
                    <a:pt x="8902" y="4020"/>
                  </a:cubicBezTo>
                  <a:cubicBezTo>
                    <a:pt x="8902" y="4265"/>
                    <a:pt x="8704" y="4465"/>
                    <a:pt x="8456" y="4465"/>
                  </a:cubicBezTo>
                  <a:lnTo>
                    <a:pt x="2232" y="4465"/>
                  </a:lnTo>
                  <a:cubicBezTo>
                    <a:pt x="1987" y="4465"/>
                    <a:pt x="1787" y="4265"/>
                    <a:pt x="1787" y="4020"/>
                  </a:cubicBezTo>
                  <a:cubicBezTo>
                    <a:pt x="1787" y="3772"/>
                    <a:pt x="1987" y="3572"/>
                    <a:pt x="2232" y="3572"/>
                  </a:cubicBezTo>
                  <a:close/>
                  <a:moveTo>
                    <a:pt x="9349" y="5358"/>
                  </a:moveTo>
                  <a:cubicBezTo>
                    <a:pt x="9597" y="5358"/>
                    <a:pt x="9795" y="5558"/>
                    <a:pt x="9795" y="5806"/>
                  </a:cubicBezTo>
                  <a:cubicBezTo>
                    <a:pt x="9795" y="6051"/>
                    <a:pt x="9597" y="6251"/>
                    <a:pt x="9349" y="6251"/>
                  </a:cubicBezTo>
                  <a:lnTo>
                    <a:pt x="2232" y="6251"/>
                  </a:lnTo>
                  <a:cubicBezTo>
                    <a:pt x="1987" y="6251"/>
                    <a:pt x="1787" y="6051"/>
                    <a:pt x="1787" y="5806"/>
                  </a:cubicBezTo>
                  <a:cubicBezTo>
                    <a:pt x="1787" y="5558"/>
                    <a:pt x="1987" y="5358"/>
                    <a:pt x="2232" y="5358"/>
                  </a:cubicBezTo>
                  <a:close/>
                  <a:moveTo>
                    <a:pt x="4673" y="7144"/>
                  </a:moveTo>
                  <a:cubicBezTo>
                    <a:pt x="4920" y="7144"/>
                    <a:pt x="5120" y="7344"/>
                    <a:pt x="5120" y="7592"/>
                  </a:cubicBezTo>
                  <a:cubicBezTo>
                    <a:pt x="5120" y="7837"/>
                    <a:pt x="4920" y="8037"/>
                    <a:pt x="4673" y="8037"/>
                  </a:cubicBezTo>
                  <a:lnTo>
                    <a:pt x="2232" y="8037"/>
                  </a:lnTo>
                  <a:cubicBezTo>
                    <a:pt x="1987" y="8037"/>
                    <a:pt x="1787" y="7837"/>
                    <a:pt x="1787" y="7592"/>
                  </a:cubicBezTo>
                  <a:cubicBezTo>
                    <a:pt x="1787" y="7344"/>
                    <a:pt x="1987" y="7144"/>
                    <a:pt x="2232" y="7144"/>
                  </a:cubicBezTo>
                  <a:close/>
                  <a:moveTo>
                    <a:pt x="4673" y="8930"/>
                  </a:moveTo>
                  <a:cubicBezTo>
                    <a:pt x="4920" y="8930"/>
                    <a:pt x="5120" y="9130"/>
                    <a:pt x="5120" y="9378"/>
                  </a:cubicBezTo>
                  <a:cubicBezTo>
                    <a:pt x="5120" y="9623"/>
                    <a:pt x="4920" y="9823"/>
                    <a:pt x="4673" y="9823"/>
                  </a:cubicBezTo>
                  <a:lnTo>
                    <a:pt x="2232" y="9823"/>
                  </a:lnTo>
                  <a:cubicBezTo>
                    <a:pt x="1987" y="9823"/>
                    <a:pt x="1787" y="9623"/>
                    <a:pt x="1787" y="9378"/>
                  </a:cubicBezTo>
                  <a:cubicBezTo>
                    <a:pt x="1787" y="9130"/>
                    <a:pt x="1987" y="8930"/>
                    <a:pt x="2232" y="8930"/>
                  </a:cubicBezTo>
                  <a:close/>
                  <a:moveTo>
                    <a:pt x="3482" y="12528"/>
                  </a:moveTo>
                  <a:cubicBezTo>
                    <a:pt x="3730" y="12528"/>
                    <a:pt x="3930" y="12728"/>
                    <a:pt x="3930" y="12976"/>
                  </a:cubicBezTo>
                  <a:cubicBezTo>
                    <a:pt x="3930" y="13221"/>
                    <a:pt x="3730" y="13421"/>
                    <a:pt x="3482" y="13421"/>
                  </a:cubicBezTo>
                  <a:lnTo>
                    <a:pt x="2232" y="13421"/>
                  </a:lnTo>
                  <a:cubicBezTo>
                    <a:pt x="1987" y="13421"/>
                    <a:pt x="1787" y="13221"/>
                    <a:pt x="1787" y="12976"/>
                  </a:cubicBezTo>
                  <a:cubicBezTo>
                    <a:pt x="1787" y="12728"/>
                    <a:pt x="1987" y="12528"/>
                    <a:pt x="2232" y="12528"/>
                  </a:cubicBezTo>
                  <a:close/>
                  <a:moveTo>
                    <a:pt x="9230" y="7144"/>
                  </a:moveTo>
                  <a:cubicBezTo>
                    <a:pt x="9478" y="7144"/>
                    <a:pt x="9678" y="7344"/>
                    <a:pt x="9678" y="7592"/>
                  </a:cubicBezTo>
                  <a:lnTo>
                    <a:pt x="9678" y="8937"/>
                  </a:lnTo>
                  <a:cubicBezTo>
                    <a:pt x="9678" y="9473"/>
                    <a:pt x="9440" y="9954"/>
                    <a:pt x="9066" y="10283"/>
                  </a:cubicBezTo>
                  <a:cubicBezTo>
                    <a:pt x="9440" y="10611"/>
                    <a:pt x="9678" y="11092"/>
                    <a:pt x="9678" y="11628"/>
                  </a:cubicBezTo>
                  <a:lnTo>
                    <a:pt x="9678" y="12976"/>
                  </a:lnTo>
                  <a:cubicBezTo>
                    <a:pt x="9678" y="13221"/>
                    <a:pt x="9478" y="13421"/>
                    <a:pt x="9230" y="13421"/>
                  </a:cubicBezTo>
                  <a:cubicBezTo>
                    <a:pt x="8985" y="13421"/>
                    <a:pt x="8785" y="13221"/>
                    <a:pt x="8785" y="12976"/>
                  </a:cubicBezTo>
                  <a:lnTo>
                    <a:pt x="8785" y="12542"/>
                  </a:lnTo>
                  <a:lnTo>
                    <a:pt x="6985" y="12542"/>
                  </a:lnTo>
                  <a:lnTo>
                    <a:pt x="6985" y="12976"/>
                  </a:lnTo>
                  <a:cubicBezTo>
                    <a:pt x="6985" y="13221"/>
                    <a:pt x="6785" y="13421"/>
                    <a:pt x="6539" y="13421"/>
                  </a:cubicBezTo>
                  <a:cubicBezTo>
                    <a:pt x="6292" y="13421"/>
                    <a:pt x="6092" y="13221"/>
                    <a:pt x="6092" y="12976"/>
                  </a:cubicBezTo>
                  <a:lnTo>
                    <a:pt x="6092" y="11628"/>
                  </a:lnTo>
                  <a:cubicBezTo>
                    <a:pt x="6092" y="11092"/>
                    <a:pt x="6330" y="10611"/>
                    <a:pt x="6704" y="10283"/>
                  </a:cubicBezTo>
                  <a:cubicBezTo>
                    <a:pt x="6330" y="9954"/>
                    <a:pt x="6092" y="9473"/>
                    <a:pt x="6092" y="8937"/>
                  </a:cubicBezTo>
                  <a:lnTo>
                    <a:pt x="6092" y="7592"/>
                  </a:lnTo>
                  <a:cubicBezTo>
                    <a:pt x="6092" y="7344"/>
                    <a:pt x="6292" y="7144"/>
                    <a:pt x="6539" y="7144"/>
                  </a:cubicBezTo>
                  <a:cubicBezTo>
                    <a:pt x="6785" y="7144"/>
                    <a:pt x="6985" y="7344"/>
                    <a:pt x="6985" y="7592"/>
                  </a:cubicBezTo>
                  <a:lnTo>
                    <a:pt x="6985" y="8025"/>
                  </a:lnTo>
                  <a:lnTo>
                    <a:pt x="8785" y="8025"/>
                  </a:lnTo>
                  <a:lnTo>
                    <a:pt x="8785" y="7592"/>
                  </a:lnTo>
                  <a:cubicBezTo>
                    <a:pt x="8785" y="7344"/>
                    <a:pt x="8985" y="7144"/>
                    <a:pt x="9230" y="7144"/>
                  </a:cubicBezTo>
                  <a:close/>
                  <a:moveTo>
                    <a:pt x="446" y="1"/>
                  </a:moveTo>
                  <a:cubicBezTo>
                    <a:pt x="201" y="1"/>
                    <a:pt x="1" y="201"/>
                    <a:pt x="1" y="448"/>
                  </a:cubicBezTo>
                  <a:lnTo>
                    <a:pt x="1" y="14795"/>
                  </a:lnTo>
                  <a:cubicBezTo>
                    <a:pt x="1" y="15040"/>
                    <a:pt x="201" y="15240"/>
                    <a:pt x="446" y="15240"/>
                  </a:cubicBezTo>
                  <a:lnTo>
                    <a:pt x="11016" y="15240"/>
                  </a:lnTo>
                  <a:cubicBezTo>
                    <a:pt x="11264" y="15240"/>
                    <a:pt x="11464" y="15040"/>
                    <a:pt x="11464" y="14795"/>
                  </a:cubicBezTo>
                  <a:lnTo>
                    <a:pt x="11464" y="448"/>
                  </a:lnTo>
                  <a:cubicBezTo>
                    <a:pt x="11464" y="201"/>
                    <a:pt x="11264" y="1"/>
                    <a:pt x="110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" name="Google Shape;4097;p82"/>
          <p:cNvGrpSpPr/>
          <p:nvPr/>
        </p:nvGrpSpPr>
        <p:grpSpPr>
          <a:xfrm>
            <a:off x="7174332" y="581765"/>
            <a:ext cx="1617976" cy="346616"/>
            <a:chOff x="1808063" y="4294338"/>
            <a:chExt cx="3370782" cy="721817"/>
          </a:xfrm>
        </p:grpSpPr>
        <p:sp>
          <p:nvSpPr>
            <p:cNvPr id="10" name="Google Shape;4098;p82"/>
            <p:cNvSpPr/>
            <p:nvPr/>
          </p:nvSpPr>
          <p:spPr>
            <a:xfrm>
              <a:off x="1906300" y="4423127"/>
              <a:ext cx="526025" cy="525979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solidFill>
              <a:srgbClr val="ABB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099;p82"/>
            <p:cNvSpPr/>
            <p:nvPr/>
          </p:nvSpPr>
          <p:spPr>
            <a:xfrm>
              <a:off x="3795035" y="4655290"/>
              <a:ext cx="721912" cy="360865"/>
            </a:xfrm>
            <a:custGeom>
              <a:avLst/>
              <a:gdLst/>
              <a:ahLst/>
              <a:cxnLst/>
              <a:rect l="l" t="t" r="r" b="b"/>
              <a:pathLst>
                <a:path w="7904" h="3951" extrusionOk="0">
                  <a:moveTo>
                    <a:pt x="1" y="0"/>
                  </a:moveTo>
                  <a:cubicBezTo>
                    <a:pt x="1" y="540"/>
                    <a:pt x="113" y="1075"/>
                    <a:pt x="327" y="1571"/>
                  </a:cubicBezTo>
                  <a:cubicBezTo>
                    <a:pt x="938" y="2971"/>
                    <a:pt x="2332" y="3951"/>
                    <a:pt x="3953" y="3951"/>
                  </a:cubicBezTo>
                  <a:cubicBezTo>
                    <a:pt x="6132" y="3951"/>
                    <a:pt x="7903" y="2178"/>
                    <a:pt x="7903" y="0"/>
                  </a:cubicBezTo>
                  <a:lnTo>
                    <a:pt x="7248" y="0"/>
                  </a:lnTo>
                  <a:cubicBezTo>
                    <a:pt x="7248" y="1818"/>
                    <a:pt x="5770" y="3296"/>
                    <a:pt x="3953" y="3296"/>
                  </a:cubicBezTo>
                  <a:cubicBezTo>
                    <a:pt x="2135" y="3296"/>
                    <a:pt x="657" y="1818"/>
                    <a:pt x="657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100;p82"/>
            <p:cNvSpPr/>
            <p:nvPr/>
          </p:nvSpPr>
          <p:spPr>
            <a:xfrm>
              <a:off x="3133137" y="4294338"/>
              <a:ext cx="721729" cy="360865"/>
            </a:xfrm>
            <a:custGeom>
              <a:avLst/>
              <a:gdLst/>
              <a:ahLst/>
              <a:cxnLst/>
              <a:rect l="l" t="t" r="r" b="b"/>
              <a:pathLst>
                <a:path w="7902" h="3951" extrusionOk="0">
                  <a:moveTo>
                    <a:pt x="3951" y="0"/>
                  </a:moveTo>
                  <a:cubicBezTo>
                    <a:pt x="2330" y="0"/>
                    <a:pt x="935" y="982"/>
                    <a:pt x="327" y="2380"/>
                  </a:cubicBezTo>
                  <a:cubicBezTo>
                    <a:pt x="111" y="2874"/>
                    <a:pt x="0" y="3409"/>
                    <a:pt x="0" y="3951"/>
                  </a:cubicBezTo>
                  <a:lnTo>
                    <a:pt x="653" y="3951"/>
                  </a:lnTo>
                  <a:cubicBezTo>
                    <a:pt x="653" y="2135"/>
                    <a:pt x="2133" y="657"/>
                    <a:pt x="3951" y="657"/>
                  </a:cubicBezTo>
                  <a:cubicBezTo>
                    <a:pt x="5767" y="657"/>
                    <a:pt x="7246" y="2135"/>
                    <a:pt x="7246" y="3951"/>
                  </a:cubicBezTo>
                  <a:lnTo>
                    <a:pt x="7901" y="3951"/>
                  </a:lnTo>
                  <a:cubicBezTo>
                    <a:pt x="7901" y="3411"/>
                    <a:pt x="7791" y="2876"/>
                    <a:pt x="7574" y="2381"/>
                  </a:cubicBezTo>
                  <a:cubicBezTo>
                    <a:pt x="6966" y="982"/>
                    <a:pt x="5571" y="0"/>
                    <a:pt x="3951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101;p82"/>
            <p:cNvSpPr/>
            <p:nvPr/>
          </p:nvSpPr>
          <p:spPr>
            <a:xfrm>
              <a:off x="1808063" y="4294338"/>
              <a:ext cx="722460" cy="362052"/>
            </a:xfrm>
            <a:custGeom>
              <a:avLst/>
              <a:gdLst/>
              <a:ahLst/>
              <a:cxnLst/>
              <a:rect l="l" t="t" r="r" b="b"/>
              <a:pathLst>
                <a:path w="7910" h="3964" extrusionOk="0">
                  <a:moveTo>
                    <a:pt x="3958" y="0"/>
                  </a:moveTo>
                  <a:cubicBezTo>
                    <a:pt x="3954" y="0"/>
                    <a:pt x="3950" y="0"/>
                    <a:pt x="3946" y="0"/>
                  </a:cubicBezTo>
                  <a:cubicBezTo>
                    <a:pt x="1768" y="6"/>
                    <a:pt x="0" y="1784"/>
                    <a:pt x="6" y="3963"/>
                  </a:cubicBezTo>
                  <a:lnTo>
                    <a:pt x="661" y="3962"/>
                  </a:lnTo>
                  <a:cubicBezTo>
                    <a:pt x="657" y="2144"/>
                    <a:pt x="2131" y="661"/>
                    <a:pt x="3947" y="655"/>
                  </a:cubicBezTo>
                  <a:cubicBezTo>
                    <a:pt x="3951" y="655"/>
                    <a:pt x="3955" y="655"/>
                    <a:pt x="3959" y="655"/>
                  </a:cubicBezTo>
                  <a:cubicBezTo>
                    <a:pt x="5771" y="655"/>
                    <a:pt x="7248" y="2127"/>
                    <a:pt x="7254" y="3939"/>
                  </a:cubicBezTo>
                  <a:lnTo>
                    <a:pt x="7256" y="3939"/>
                  </a:lnTo>
                  <a:lnTo>
                    <a:pt x="7909" y="3938"/>
                  </a:lnTo>
                  <a:cubicBezTo>
                    <a:pt x="7907" y="3398"/>
                    <a:pt x="7795" y="2863"/>
                    <a:pt x="7578" y="2368"/>
                  </a:cubicBezTo>
                  <a:cubicBezTo>
                    <a:pt x="6966" y="976"/>
                    <a:pt x="5573" y="0"/>
                    <a:pt x="3958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102;p82"/>
            <p:cNvSpPr/>
            <p:nvPr/>
          </p:nvSpPr>
          <p:spPr>
            <a:xfrm>
              <a:off x="2470965" y="4655290"/>
              <a:ext cx="721912" cy="360865"/>
            </a:xfrm>
            <a:custGeom>
              <a:avLst/>
              <a:gdLst/>
              <a:ahLst/>
              <a:cxnLst/>
              <a:rect l="l" t="t" r="r" b="b"/>
              <a:pathLst>
                <a:path w="7904" h="3951" extrusionOk="0">
                  <a:moveTo>
                    <a:pt x="1" y="0"/>
                  </a:moveTo>
                  <a:cubicBezTo>
                    <a:pt x="1" y="540"/>
                    <a:pt x="111" y="1075"/>
                    <a:pt x="328" y="1571"/>
                  </a:cubicBezTo>
                  <a:cubicBezTo>
                    <a:pt x="938" y="2971"/>
                    <a:pt x="2332" y="3951"/>
                    <a:pt x="3953" y="3951"/>
                  </a:cubicBezTo>
                  <a:cubicBezTo>
                    <a:pt x="5574" y="3951"/>
                    <a:pt x="6967" y="2971"/>
                    <a:pt x="7575" y="1573"/>
                  </a:cubicBezTo>
                  <a:cubicBezTo>
                    <a:pt x="7791" y="1076"/>
                    <a:pt x="7903" y="541"/>
                    <a:pt x="7903" y="0"/>
                  </a:cubicBezTo>
                  <a:lnTo>
                    <a:pt x="7249" y="0"/>
                  </a:lnTo>
                  <a:cubicBezTo>
                    <a:pt x="7249" y="1818"/>
                    <a:pt x="5770" y="3296"/>
                    <a:pt x="3953" y="3296"/>
                  </a:cubicBezTo>
                  <a:cubicBezTo>
                    <a:pt x="2135" y="3296"/>
                    <a:pt x="657" y="1818"/>
                    <a:pt x="657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103;p82"/>
            <p:cNvSpPr/>
            <p:nvPr/>
          </p:nvSpPr>
          <p:spPr>
            <a:xfrm>
              <a:off x="4456385" y="4294338"/>
              <a:ext cx="722460" cy="362052"/>
            </a:xfrm>
            <a:custGeom>
              <a:avLst/>
              <a:gdLst/>
              <a:ahLst/>
              <a:cxnLst/>
              <a:rect l="l" t="t" r="r" b="b"/>
              <a:pathLst>
                <a:path w="7910" h="3964" extrusionOk="0">
                  <a:moveTo>
                    <a:pt x="3959" y="0"/>
                  </a:moveTo>
                  <a:cubicBezTo>
                    <a:pt x="3955" y="0"/>
                    <a:pt x="3951" y="0"/>
                    <a:pt x="3947" y="0"/>
                  </a:cubicBezTo>
                  <a:cubicBezTo>
                    <a:pt x="1769" y="8"/>
                    <a:pt x="1" y="1786"/>
                    <a:pt x="7" y="3963"/>
                  </a:cubicBezTo>
                  <a:lnTo>
                    <a:pt x="664" y="3962"/>
                  </a:lnTo>
                  <a:cubicBezTo>
                    <a:pt x="658" y="2144"/>
                    <a:pt x="2132" y="661"/>
                    <a:pt x="3948" y="657"/>
                  </a:cubicBezTo>
                  <a:cubicBezTo>
                    <a:pt x="3952" y="657"/>
                    <a:pt x="3956" y="657"/>
                    <a:pt x="3960" y="657"/>
                  </a:cubicBezTo>
                  <a:cubicBezTo>
                    <a:pt x="5772" y="657"/>
                    <a:pt x="7249" y="2127"/>
                    <a:pt x="7255" y="3941"/>
                  </a:cubicBezTo>
                  <a:lnTo>
                    <a:pt x="7257" y="3941"/>
                  </a:lnTo>
                  <a:lnTo>
                    <a:pt x="7910" y="3939"/>
                  </a:lnTo>
                  <a:cubicBezTo>
                    <a:pt x="7908" y="3398"/>
                    <a:pt x="7796" y="2865"/>
                    <a:pt x="7578" y="2370"/>
                  </a:cubicBezTo>
                  <a:cubicBezTo>
                    <a:pt x="6967" y="976"/>
                    <a:pt x="5574" y="0"/>
                    <a:pt x="3959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104;p82"/>
            <p:cNvSpPr/>
            <p:nvPr/>
          </p:nvSpPr>
          <p:spPr>
            <a:xfrm>
              <a:off x="2568813" y="4351427"/>
              <a:ext cx="526025" cy="525979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solidFill>
              <a:srgbClr val="ABB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105;p82"/>
            <p:cNvSpPr/>
            <p:nvPr/>
          </p:nvSpPr>
          <p:spPr>
            <a:xfrm>
              <a:off x="3231883" y="4423127"/>
              <a:ext cx="526025" cy="525979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solidFill>
              <a:srgbClr val="ABB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106;p82"/>
            <p:cNvSpPr/>
            <p:nvPr/>
          </p:nvSpPr>
          <p:spPr>
            <a:xfrm>
              <a:off x="3894395" y="4351427"/>
              <a:ext cx="526025" cy="525979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solidFill>
              <a:srgbClr val="ABB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107;p82"/>
            <p:cNvSpPr/>
            <p:nvPr/>
          </p:nvSpPr>
          <p:spPr>
            <a:xfrm>
              <a:off x="4560958" y="4423127"/>
              <a:ext cx="526025" cy="525979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solidFill>
              <a:srgbClr val="ABB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Rectangle 19"/>
          <p:cNvSpPr/>
          <p:nvPr/>
        </p:nvSpPr>
        <p:spPr>
          <a:xfrm>
            <a:off x="8603715" y="4620280"/>
            <a:ext cx="36420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5400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4382" t="14921" r="20856" b="12248"/>
          <a:stretch/>
        </p:blipFill>
        <p:spPr>
          <a:xfrm>
            <a:off x="1025236" y="72263"/>
            <a:ext cx="7093528" cy="4550090"/>
          </a:xfrm>
          <a:prstGeom prst="rect">
            <a:avLst/>
          </a:prstGeom>
          <a:effectLst>
            <a:glow rad="228600">
              <a:schemeClr val="bg2">
                <a:lumMod val="60000"/>
                <a:lumOff val="40000"/>
                <a:alpha val="40000"/>
              </a:schemeClr>
            </a:glow>
          </a:effectLst>
        </p:spPr>
      </p:pic>
      <p:sp>
        <p:nvSpPr>
          <p:cNvPr id="4" name="Google Shape;266;p40"/>
          <p:cNvSpPr txBox="1">
            <a:spLocks noGrp="1"/>
          </p:cNvSpPr>
          <p:nvPr>
            <p:ph type="title"/>
          </p:nvPr>
        </p:nvSpPr>
        <p:spPr>
          <a:xfrm>
            <a:off x="242454" y="4530437"/>
            <a:ext cx="6691746" cy="52647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501650" lvl="0" indent="-342900" algn="just">
              <a:spcBef>
                <a:spcPts val="1000"/>
              </a:spcBef>
              <a:buClr>
                <a:srgbClr val="95FFFF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sz="2000" b="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 Medium"/>
              </a:rPr>
              <a:t>History of gene therapy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0729" y="452267"/>
            <a:ext cx="460818" cy="46876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603715" y="4620280"/>
            <a:ext cx="36420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5400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615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45"/>
          <p:cNvSpPr txBox="1">
            <a:spLocks noGrp="1"/>
          </p:cNvSpPr>
          <p:nvPr>
            <p:ph type="subTitle" idx="1"/>
          </p:nvPr>
        </p:nvSpPr>
        <p:spPr>
          <a:xfrm>
            <a:off x="540158" y="881321"/>
            <a:ext cx="3138300" cy="912309"/>
          </a:xfrm>
          <a:prstGeom prst="rect">
            <a:avLst/>
          </a:prstGeom>
        </p:spPr>
        <p:txBody>
          <a:bodyPr spcFirstLastPara="1" wrap="square" lIns="182875" tIns="91425" rIns="91425" bIns="91425" anchor="ctr" anchorCtr="0">
            <a:noAutofit/>
          </a:bodyPr>
          <a:lstStyle/>
          <a:p>
            <a:pPr marL="285750" lvl="0" indent="-285750"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0" lvl="0" indent="0">
              <a:buClr>
                <a:schemeClr val="tx1">
                  <a:lumMod val="50000"/>
                  <a:lumOff val="50000"/>
                </a:schemeClr>
              </a:buClr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ADA-SCID</a:t>
            </a:r>
          </a:p>
          <a:p>
            <a:pPr marL="285750" lvl="0" indent="-285750"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LTR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/>
            <a:endParaRPr lang="en-US" dirty="0"/>
          </a:p>
          <a:p>
            <a:pPr marL="0" lvl="0" indent="0"/>
            <a:endParaRPr dirty="0"/>
          </a:p>
        </p:txBody>
      </p:sp>
      <p:pic>
        <p:nvPicPr>
          <p:cNvPr id="381" name="Google Shape;381;p45"/>
          <p:cNvPicPr preferRelativeResize="0"/>
          <p:nvPr/>
        </p:nvPicPr>
        <p:blipFill rotWithShape="1">
          <a:blip r:embed="rId3">
            <a:alphaModFix/>
          </a:blip>
          <a:srcRect l="15796" t="37680" r="15789" b="23092"/>
          <a:stretch/>
        </p:blipFill>
        <p:spPr>
          <a:xfrm>
            <a:off x="6201437" y="3422650"/>
            <a:ext cx="2195425" cy="1258798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66;p40"/>
          <p:cNvSpPr txBox="1">
            <a:spLocks noGrp="1"/>
          </p:cNvSpPr>
          <p:nvPr>
            <p:ph type="title"/>
          </p:nvPr>
        </p:nvSpPr>
        <p:spPr>
          <a:xfrm>
            <a:off x="242454" y="4530437"/>
            <a:ext cx="6691746" cy="52647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501650" lvl="0" indent="-342900" algn="just">
              <a:spcBef>
                <a:spcPts val="1000"/>
              </a:spcBef>
              <a:buClr>
                <a:srgbClr val="95FFFF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000" b="0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 Medium"/>
              </a:rPr>
              <a:t>y-retroviral </a:t>
            </a:r>
            <a:r>
              <a:rPr lang="en-US" sz="2000" b="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 Medium"/>
              </a:rPr>
              <a:t>vectors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8964" t="46362" r="20787" b="37673"/>
          <a:stretch/>
        </p:blipFill>
        <p:spPr>
          <a:xfrm>
            <a:off x="463958" y="2198841"/>
            <a:ext cx="7932904" cy="1014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Google Shape;1031;p72"/>
          <p:cNvPicPr preferRelativeResize="0"/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2117" t="16584" r="32136" b="24377"/>
          <a:stretch/>
        </p:blipFill>
        <p:spPr>
          <a:xfrm rot="16200000" flipH="1">
            <a:off x="6486526" y="142874"/>
            <a:ext cx="2800348" cy="25146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8603715" y="4620280"/>
            <a:ext cx="36420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5400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9630" t="15216" r="9513" b="52772"/>
          <a:stretch/>
        </p:blipFill>
        <p:spPr>
          <a:xfrm>
            <a:off x="722231" y="928663"/>
            <a:ext cx="7664531" cy="17069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8846" y="3417907"/>
            <a:ext cx="865707" cy="1316850"/>
          </a:xfrm>
          <a:prstGeom prst="rect">
            <a:avLst/>
          </a:prstGeom>
        </p:spPr>
      </p:pic>
      <p:sp>
        <p:nvSpPr>
          <p:cNvPr id="5" name="Google Shape;266;p40"/>
          <p:cNvSpPr txBox="1">
            <a:spLocks/>
          </p:cNvSpPr>
          <p:nvPr/>
        </p:nvSpPr>
        <p:spPr>
          <a:xfrm>
            <a:off x="242454" y="4530437"/>
            <a:ext cx="6691746" cy="52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Lato"/>
              <a:buNone/>
              <a:defRPr sz="35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Lato"/>
              <a:buNone/>
              <a:defRPr sz="42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Lato"/>
              <a:buNone/>
              <a:defRPr sz="42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Lato"/>
              <a:buNone/>
              <a:defRPr sz="42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Lato"/>
              <a:buNone/>
              <a:defRPr sz="42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Lato"/>
              <a:buNone/>
              <a:defRPr sz="42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Lato"/>
              <a:buNone/>
              <a:defRPr sz="42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Lato"/>
              <a:buNone/>
              <a:defRPr sz="42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Lato"/>
              <a:buNone/>
              <a:defRPr sz="42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501650" indent="-342900" algn="just">
              <a:spcBef>
                <a:spcPts val="1000"/>
              </a:spcBef>
              <a:buClr>
                <a:srgbClr val="95FFFF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000" b="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 Medium"/>
              </a:rPr>
              <a:t>New self-inactivating (SIN) </a:t>
            </a:r>
            <a:r>
              <a:rPr lang="en-US" sz="2000" b="0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 Medium"/>
              </a:rPr>
              <a:t>lentiviral</a:t>
            </a:r>
            <a:r>
              <a:rPr lang="en-US" sz="2000" b="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 Medium"/>
              </a:rPr>
              <a:t> vectors</a:t>
            </a:r>
          </a:p>
        </p:txBody>
      </p:sp>
      <p:sp>
        <p:nvSpPr>
          <p:cNvPr id="7" name="Google Shape;380;p45"/>
          <p:cNvSpPr txBox="1">
            <a:spLocks noGrp="1"/>
          </p:cNvSpPr>
          <p:nvPr>
            <p:ph type="subTitle" idx="1"/>
          </p:nvPr>
        </p:nvSpPr>
        <p:spPr>
          <a:xfrm>
            <a:off x="817249" y="3262745"/>
            <a:ext cx="3131296" cy="1170709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spcFirstLastPara="1" wrap="square" lIns="182875" tIns="91425" rIns="91425" bIns="91425" anchor="ctr" anchorCtr="0">
            <a:noAutofit/>
          </a:bodyPr>
          <a:lstStyle/>
          <a:p>
            <a:pPr marL="285750" lvl="0" indent="-285750"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0" lvl="0" indent="0">
              <a:buClr>
                <a:schemeClr val="tx1">
                  <a:lumMod val="50000"/>
                  <a:lumOff val="50000"/>
                </a:schemeClr>
              </a:buClr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Ø"/>
            </a:pPr>
            <a:endParaRPr lang="en-US" sz="17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1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</a:t>
            </a:r>
          </a:p>
          <a:p>
            <a:pPr marL="285750" lvl="0" indent="-285750"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1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HIV</a:t>
            </a:r>
          </a:p>
          <a:p>
            <a:pPr marL="285750" lvl="0" indent="-285750"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1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VSV</a:t>
            </a:r>
          </a:p>
          <a:p>
            <a:pPr marL="285750" lvl="0" indent="-285750"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Ø"/>
            </a:pPr>
            <a:endParaRPr lang="en-US" sz="17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/>
            <a:endParaRPr lang="en-US" dirty="0"/>
          </a:p>
          <a:p>
            <a:pPr marL="0" lvl="0" indent="0"/>
            <a:endParaRPr dirty="0"/>
          </a:p>
        </p:txBody>
      </p:sp>
      <p:sp>
        <p:nvSpPr>
          <p:cNvPr id="8" name="Rectangle 7"/>
          <p:cNvSpPr/>
          <p:nvPr/>
        </p:nvSpPr>
        <p:spPr>
          <a:xfrm>
            <a:off x="8603715" y="4620280"/>
            <a:ext cx="36420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5400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53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Google Shape;408;p46"/>
          <p:cNvGrpSpPr/>
          <p:nvPr/>
        </p:nvGrpSpPr>
        <p:grpSpPr>
          <a:xfrm>
            <a:off x="4575532" y="1650275"/>
            <a:ext cx="434846" cy="2307225"/>
            <a:chOff x="4575532" y="1650275"/>
            <a:chExt cx="434846" cy="2307225"/>
          </a:xfrm>
        </p:grpSpPr>
        <p:cxnSp>
          <p:nvCxnSpPr>
            <p:cNvPr id="409" name="Google Shape;409;p46"/>
            <p:cNvCxnSpPr/>
            <p:nvPr/>
          </p:nvCxnSpPr>
          <p:spPr>
            <a:xfrm rot="10800000">
              <a:off x="4575693" y="3751412"/>
              <a:ext cx="336450" cy="0"/>
            </a:xfrm>
            <a:prstGeom prst="straightConnector1">
              <a:avLst/>
            </a:prstGeom>
            <a:noFill/>
            <a:ln w="38100" cap="rnd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46"/>
            <p:cNvCxnSpPr/>
            <p:nvPr/>
          </p:nvCxnSpPr>
          <p:spPr>
            <a:xfrm rot="5400000">
              <a:off x="4790574" y="3737697"/>
              <a:ext cx="4761" cy="434846"/>
            </a:xfrm>
            <a:prstGeom prst="straightConnector1">
              <a:avLst/>
            </a:prstGeom>
            <a:noFill/>
            <a:ln w="38100" cap="rnd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46"/>
            <p:cNvCxnSpPr/>
            <p:nvPr/>
          </p:nvCxnSpPr>
          <p:spPr>
            <a:xfrm rot="10800000">
              <a:off x="4578722" y="1856350"/>
              <a:ext cx="312000" cy="0"/>
            </a:xfrm>
            <a:prstGeom prst="straightConnector1">
              <a:avLst/>
            </a:prstGeom>
            <a:noFill/>
            <a:ln w="38100" cap="rnd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46"/>
            <p:cNvCxnSpPr/>
            <p:nvPr/>
          </p:nvCxnSpPr>
          <p:spPr>
            <a:xfrm rot="10800000">
              <a:off x="4576175" y="1650275"/>
              <a:ext cx="433500" cy="0"/>
            </a:xfrm>
            <a:prstGeom prst="straightConnector1">
              <a:avLst/>
            </a:prstGeom>
            <a:noFill/>
            <a:ln w="38100" cap="rnd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46"/>
            <p:cNvCxnSpPr/>
            <p:nvPr/>
          </p:nvCxnSpPr>
          <p:spPr>
            <a:xfrm rot="10800000">
              <a:off x="4580200" y="2487875"/>
              <a:ext cx="266700" cy="0"/>
            </a:xfrm>
            <a:prstGeom prst="straightConnector1">
              <a:avLst/>
            </a:prstGeom>
            <a:noFill/>
            <a:ln w="38100" cap="rnd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46"/>
            <p:cNvCxnSpPr/>
            <p:nvPr/>
          </p:nvCxnSpPr>
          <p:spPr>
            <a:xfrm rot="10800000">
              <a:off x="4578817" y="2903858"/>
              <a:ext cx="426911" cy="0"/>
            </a:xfrm>
            <a:prstGeom prst="straightConnector1">
              <a:avLst/>
            </a:prstGeom>
            <a:noFill/>
            <a:ln w="38100" cap="rnd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46"/>
            <p:cNvCxnSpPr/>
            <p:nvPr/>
          </p:nvCxnSpPr>
          <p:spPr>
            <a:xfrm rot="10800000">
              <a:off x="4578070" y="2697700"/>
              <a:ext cx="406280" cy="0"/>
            </a:xfrm>
            <a:prstGeom prst="straightConnector1">
              <a:avLst/>
            </a:prstGeom>
            <a:noFill/>
            <a:ln w="38100" cap="rnd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46"/>
            <p:cNvCxnSpPr/>
            <p:nvPr/>
          </p:nvCxnSpPr>
          <p:spPr>
            <a:xfrm rot="10800000">
              <a:off x="4582046" y="3108344"/>
              <a:ext cx="298362" cy="0"/>
            </a:xfrm>
            <a:prstGeom prst="straightConnector1">
              <a:avLst/>
            </a:prstGeom>
            <a:noFill/>
            <a:ln w="38100" cap="rnd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18" name="Google Shape;418;p46"/>
          <p:cNvGrpSpPr/>
          <p:nvPr/>
        </p:nvGrpSpPr>
        <p:grpSpPr>
          <a:xfrm rot="-5400000">
            <a:off x="2772314" y="2163954"/>
            <a:ext cx="3599373" cy="1279853"/>
            <a:chOff x="4405045" y="960533"/>
            <a:chExt cx="680462" cy="241934"/>
          </a:xfrm>
        </p:grpSpPr>
        <p:grpSp>
          <p:nvGrpSpPr>
            <p:cNvPr id="419" name="Google Shape;419;p46"/>
            <p:cNvGrpSpPr/>
            <p:nvPr/>
          </p:nvGrpSpPr>
          <p:grpSpPr>
            <a:xfrm>
              <a:off x="4405045" y="960533"/>
              <a:ext cx="680462" cy="241934"/>
              <a:chOff x="4405045" y="960533"/>
              <a:chExt cx="680462" cy="241934"/>
            </a:xfrm>
          </p:grpSpPr>
          <p:sp>
            <p:nvSpPr>
              <p:cNvPr id="420" name="Google Shape;420;p46"/>
              <p:cNvSpPr/>
              <p:nvPr/>
            </p:nvSpPr>
            <p:spPr>
              <a:xfrm rot="2700000">
                <a:off x="4663796" y="997170"/>
                <a:ext cx="163342" cy="168857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46"/>
              <p:cNvSpPr/>
              <p:nvPr/>
            </p:nvSpPr>
            <p:spPr>
              <a:xfrm rot="-2700000">
                <a:off x="4436501" y="995607"/>
                <a:ext cx="151887" cy="151887"/>
              </a:xfrm>
              <a:prstGeom prst="arc">
                <a:avLst>
                  <a:gd name="adj1" fmla="val 17826268"/>
                  <a:gd name="adj2" fmla="val 0"/>
                </a:avLst>
              </a:pr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422" name="Google Shape;422;p46"/>
              <p:cNvCxnSpPr>
                <a:stCxn id="421" idx="2"/>
                <a:endCxn id="420" idx="1"/>
              </p:cNvCxnSpPr>
              <p:nvPr/>
            </p:nvCxnSpPr>
            <p:spPr>
              <a:xfrm rot="-5400000" flipH="1">
                <a:off x="4564345" y="1019650"/>
                <a:ext cx="123300" cy="119700"/>
              </a:xfrm>
              <a:prstGeom prst="straightConnector1">
                <a:avLst/>
              </a:pr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423" name="Google Shape;423;p46"/>
              <p:cNvSpPr/>
              <p:nvPr/>
            </p:nvSpPr>
            <p:spPr>
              <a:xfrm rot="-8100000" flipH="1">
                <a:off x="4436501" y="1019123"/>
                <a:ext cx="151887" cy="151887"/>
              </a:xfrm>
              <a:prstGeom prst="arc">
                <a:avLst>
                  <a:gd name="adj1" fmla="val 17776405"/>
                  <a:gd name="adj2" fmla="val 0"/>
                </a:avLst>
              </a:pr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424" name="Google Shape;424;p46"/>
              <p:cNvCxnSpPr>
                <a:stCxn id="423" idx="2"/>
              </p:cNvCxnSpPr>
              <p:nvPr/>
            </p:nvCxnSpPr>
            <p:spPr>
              <a:xfrm rot="-5400000">
                <a:off x="4564345" y="1027266"/>
                <a:ext cx="123300" cy="119700"/>
              </a:xfrm>
              <a:prstGeom prst="straightConnector1">
                <a:avLst/>
              </a:pr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425" name="Google Shape;425;p46"/>
              <p:cNvSpPr/>
              <p:nvPr/>
            </p:nvSpPr>
            <p:spPr>
              <a:xfrm rot="2700000" flipH="1">
                <a:off x="4902164" y="991990"/>
                <a:ext cx="151887" cy="151887"/>
              </a:xfrm>
              <a:prstGeom prst="arc">
                <a:avLst>
                  <a:gd name="adj1" fmla="val 17826268"/>
                  <a:gd name="adj2" fmla="val 0"/>
                </a:avLst>
              </a:pr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426" name="Google Shape;426;p46"/>
              <p:cNvCxnSpPr>
                <a:stCxn id="425" idx="2"/>
              </p:cNvCxnSpPr>
              <p:nvPr/>
            </p:nvCxnSpPr>
            <p:spPr>
              <a:xfrm rot="5400000">
                <a:off x="4802907" y="1016033"/>
                <a:ext cx="123300" cy="119700"/>
              </a:xfrm>
              <a:prstGeom prst="straightConnector1">
                <a:avLst/>
              </a:pr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427" name="Google Shape;427;p46"/>
              <p:cNvSpPr/>
              <p:nvPr/>
            </p:nvSpPr>
            <p:spPr>
              <a:xfrm rot="8100000">
                <a:off x="4902164" y="1015506"/>
                <a:ext cx="151887" cy="151887"/>
              </a:xfrm>
              <a:prstGeom prst="arc">
                <a:avLst>
                  <a:gd name="adj1" fmla="val 17776405"/>
                  <a:gd name="adj2" fmla="val 0"/>
                </a:avLst>
              </a:pr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428" name="Google Shape;428;p46"/>
              <p:cNvCxnSpPr>
                <a:stCxn id="427" idx="2"/>
              </p:cNvCxnSpPr>
              <p:nvPr/>
            </p:nvCxnSpPr>
            <p:spPr>
              <a:xfrm rot="5400000" flipH="1">
                <a:off x="4802907" y="1023649"/>
                <a:ext cx="123300" cy="119700"/>
              </a:xfrm>
              <a:prstGeom prst="straightConnector1">
                <a:avLst/>
              </a:pr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29" name="Google Shape;429;p46"/>
            <p:cNvCxnSpPr>
              <a:stCxn id="421" idx="2"/>
            </p:cNvCxnSpPr>
            <p:nvPr/>
          </p:nvCxnSpPr>
          <p:spPr>
            <a:xfrm rot="5400000">
              <a:off x="4534345" y="1049650"/>
              <a:ext cx="63600" cy="0"/>
            </a:xfrm>
            <a:prstGeom prst="straightConnector1">
              <a:avLst/>
            </a:prstGeom>
            <a:noFill/>
            <a:ln w="38100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0" name="Google Shape;430;p46"/>
            <p:cNvCxnSpPr/>
            <p:nvPr/>
          </p:nvCxnSpPr>
          <p:spPr>
            <a:xfrm flipH="1">
              <a:off x="4527184" y="999280"/>
              <a:ext cx="900" cy="82200"/>
            </a:xfrm>
            <a:prstGeom prst="straightConnector1">
              <a:avLst/>
            </a:prstGeom>
            <a:noFill/>
            <a:ln w="38100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" name="Google Shape;431;p46"/>
            <p:cNvCxnSpPr/>
            <p:nvPr/>
          </p:nvCxnSpPr>
          <p:spPr>
            <a:xfrm rot="5400000">
              <a:off x="4891107" y="1047533"/>
              <a:ext cx="66600" cy="0"/>
            </a:xfrm>
            <a:prstGeom prst="straightConnector1">
              <a:avLst/>
            </a:prstGeom>
            <a:noFill/>
            <a:ln w="38100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2" name="Google Shape;432;p46"/>
            <p:cNvCxnSpPr/>
            <p:nvPr/>
          </p:nvCxnSpPr>
          <p:spPr>
            <a:xfrm rot="5400000">
              <a:off x="4920015" y="1038013"/>
              <a:ext cx="86700" cy="0"/>
            </a:xfrm>
            <a:prstGeom prst="straightConnector1">
              <a:avLst/>
            </a:prstGeom>
            <a:noFill/>
            <a:ln w="38100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3" name="Google Shape;433;p46"/>
            <p:cNvCxnSpPr>
              <a:stCxn id="420" idx="3"/>
            </p:cNvCxnSpPr>
            <p:nvPr/>
          </p:nvCxnSpPr>
          <p:spPr>
            <a:xfrm rot="5400000">
              <a:off x="4775767" y="1051299"/>
              <a:ext cx="58800" cy="0"/>
            </a:xfrm>
            <a:prstGeom prst="straightConnector1">
              <a:avLst/>
            </a:prstGeom>
            <a:noFill/>
            <a:ln w="38100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4" name="Google Shape;434;p46"/>
            <p:cNvCxnSpPr/>
            <p:nvPr/>
          </p:nvCxnSpPr>
          <p:spPr>
            <a:xfrm rot="5400000">
              <a:off x="4686025" y="1040510"/>
              <a:ext cx="80700" cy="0"/>
            </a:xfrm>
            <a:prstGeom prst="straightConnector1">
              <a:avLst/>
            </a:prstGeom>
            <a:noFill/>
            <a:ln w="38100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5" name="Google Shape;435;p46"/>
            <p:cNvCxnSpPr/>
            <p:nvPr/>
          </p:nvCxnSpPr>
          <p:spPr>
            <a:xfrm rot="5400000">
              <a:off x="4725000" y="1040510"/>
              <a:ext cx="80700" cy="0"/>
            </a:xfrm>
            <a:prstGeom prst="straightConnector1">
              <a:avLst/>
            </a:prstGeom>
            <a:noFill/>
            <a:ln w="38100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6" name="Google Shape;436;p46"/>
            <p:cNvCxnSpPr>
              <a:stCxn id="420" idx="2"/>
            </p:cNvCxnSpPr>
            <p:nvPr/>
          </p:nvCxnSpPr>
          <p:spPr>
            <a:xfrm rot="5400000">
              <a:off x="4659517" y="1052049"/>
              <a:ext cx="56400" cy="0"/>
            </a:xfrm>
            <a:prstGeom prst="straightConnector1">
              <a:avLst/>
            </a:prstGeom>
            <a:noFill/>
            <a:ln w="38100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37" name="Google Shape;437;p46"/>
          <p:cNvSpPr txBox="1">
            <a:spLocks noGrp="1"/>
          </p:cNvSpPr>
          <p:nvPr>
            <p:ph type="title" idx="4294967295"/>
          </p:nvPr>
        </p:nvSpPr>
        <p:spPr>
          <a:xfrm>
            <a:off x="720000" y="1419300"/>
            <a:ext cx="1796400" cy="415800"/>
          </a:xfrm>
          <a:prstGeom prst="rect">
            <a:avLst/>
          </a:prstGeom>
        </p:spPr>
        <p:txBody>
          <a:bodyPr spcFirstLastPara="1" wrap="square" lIns="91425" tIns="91425" rIns="90000" bIns="91425" anchor="ctr" anchorCtr="0">
            <a:noAutofit/>
          </a:bodyPr>
          <a:lstStyle/>
          <a:p>
            <a:pPr lvl="0" algn="r"/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2007</a:t>
            </a:r>
            <a:endParaRPr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8" name="Google Shape;438;p46"/>
          <p:cNvSpPr txBox="1">
            <a:spLocks noGrp="1"/>
          </p:cNvSpPr>
          <p:nvPr>
            <p:ph type="subTitle" idx="4294967295"/>
          </p:nvPr>
        </p:nvSpPr>
        <p:spPr>
          <a:xfrm>
            <a:off x="360218" y="1835100"/>
            <a:ext cx="2156182" cy="532550"/>
          </a:xfrm>
          <a:prstGeom prst="rect">
            <a:avLst/>
          </a:prstGeom>
        </p:spPr>
        <p:txBody>
          <a:bodyPr spcFirstLastPara="1" wrap="square" lIns="91425" tIns="91425" rIns="90000" bIns="91425" anchor="ctr" anchorCtr="0">
            <a:noAutofit/>
          </a:bodyPr>
          <a:lstStyle/>
          <a:p>
            <a:pPr marL="0" lvl="0" indent="0" algn="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2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lentiviral</a:t>
            </a:r>
            <a:r>
              <a:rPr lang="en-US" sz="1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gene addition </a:t>
            </a:r>
            <a:r>
              <a:rPr lang="en-US" sz="12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therapy </a:t>
            </a:r>
            <a:r>
              <a:rPr lang="en-US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TDT</a:t>
            </a:r>
            <a:endParaRPr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9" name="Google Shape;439;p46"/>
          <p:cNvSpPr txBox="1">
            <a:spLocks noGrp="1"/>
          </p:cNvSpPr>
          <p:nvPr>
            <p:ph type="title" idx="4294967295"/>
          </p:nvPr>
        </p:nvSpPr>
        <p:spPr>
          <a:xfrm>
            <a:off x="302536" y="3346000"/>
            <a:ext cx="2213864" cy="425250"/>
          </a:xfrm>
          <a:prstGeom prst="rect">
            <a:avLst/>
          </a:prstGeom>
        </p:spPr>
        <p:txBody>
          <a:bodyPr spcFirstLastPara="1" wrap="square" lIns="91425" tIns="91425" rIns="90000" bIns="91425" anchor="ctr" anchorCtr="0">
            <a:noAutofit/>
          </a:bodyPr>
          <a:lstStyle/>
          <a:p>
            <a:pPr lvl="0" algn="r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HGB204 / HGB-212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0" name="Google Shape;440;p46"/>
          <p:cNvSpPr txBox="1">
            <a:spLocks noGrp="1"/>
          </p:cNvSpPr>
          <p:nvPr>
            <p:ph type="subTitle" idx="4294967295"/>
          </p:nvPr>
        </p:nvSpPr>
        <p:spPr>
          <a:xfrm>
            <a:off x="720000" y="3704132"/>
            <a:ext cx="1796400" cy="415800"/>
          </a:xfrm>
          <a:prstGeom prst="rect">
            <a:avLst/>
          </a:prstGeom>
        </p:spPr>
        <p:txBody>
          <a:bodyPr spcFirstLastPara="1" wrap="square" lIns="91425" tIns="91425" rIns="90000" bIns="91425" anchor="ctr" anchorCtr="0">
            <a:noAutofit/>
          </a:bodyPr>
          <a:lstStyle/>
          <a:p>
            <a:pPr marL="0" lvl="0" indent="0" algn="r">
              <a:lnSpc>
                <a:spcPct val="100000"/>
              </a:lnSpc>
              <a:buNone/>
            </a:pPr>
            <a:r>
              <a:rPr lang="en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TDT 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ß0/ß0</a:t>
            </a:r>
            <a:endParaRPr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1" name="Google Shape;441;p46"/>
          <p:cNvSpPr txBox="1">
            <a:spLocks noGrp="1"/>
          </p:cNvSpPr>
          <p:nvPr>
            <p:ph type="title" idx="4294967295"/>
          </p:nvPr>
        </p:nvSpPr>
        <p:spPr>
          <a:xfrm flipH="1">
            <a:off x="6627600" y="1419300"/>
            <a:ext cx="1796400" cy="415800"/>
          </a:xfrm>
          <a:prstGeom prst="rect">
            <a:avLst/>
          </a:prstGeom>
        </p:spPr>
        <p:txBody>
          <a:bodyPr spcFirstLastPara="1" wrap="square" lIns="90000" tIns="91425" rIns="90000" bIns="91425" anchor="ctr" anchorCtr="0">
            <a:noAutofit/>
          </a:bodyPr>
          <a:lstStyle/>
          <a:p>
            <a:pPr lvl="0"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GLOBE vector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2" name="Google Shape;442;p46"/>
          <p:cNvSpPr txBox="1">
            <a:spLocks noGrp="1"/>
          </p:cNvSpPr>
          <p:nvPr>
            <p:ph type="subTitle" idx="4294967295"/>
          </p:nvPr>
        </p:nvSpPr>
        <p:spPr>
          <a:xfrm flipH="1">
            <a:off x="6627600" y="1888750"/>
            <a:ext cx="896908" cy="385800"/>
          </a:xfrm>
          <a:prstGeom prst="rect">
            <a:avLst/>
          </a:prstGeom>
        </p:spPr>
        <p:txBody>
          <a:bodyPr spcFirstLastPara="1" wrap="square" lIns="91425" tIns="91425" rIns="9000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TDT</a:t>
            </a:r>
            <a:r>
              <a:rPr lang="en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Children</a:t>
            </a:r>
          </a:p>
        </p:txBody>
      </p:sp>
      <p:sp>
        <p:nvSpPr>
          <p:cNvPr id="443" name="Google Shape;443;p46"/>
          <p:cNvSpPr txBox="1">
            <a:spLocks noGrp="1"/>
          </p:cNvSpPr>
          <p:nvPr>
            <p:ph type="title" idx="4294967295"/>
          </p:nvPr>
        </p:nvSpPr>
        <p:spPr>
          <a:xfrm flipH="1">
            <a:off x="6627600" y="3346000"/>
            <a:ext cx="1796400" cy="415800"/>
          </a:xfrm>
          <a:prstGeom prst="rect">
            <a:avLst/>
          </a:prstGeom>
        </p:spPr>
        <p:txBody>
          <a:bodyPr spcFirstLastPara="1" wrap="square" lIns="90000" tIns="91425" rIns="90000" bIns="91425" anchor="ctr" anchorCtr="0">
            <a:noAutofit/>
          </a:bodyPr>
          <a:lstStyle/>
          <a:p>
            <a:pPr lvl="0"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BB305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4" name="Google Shape;444;p46"/>
          <p:cNvSpPr txBox="1">
            <a:spLocks noGrp="1"/>
          </p:cNvSpPr>
          <p:nvPr>
            <p:ph type="subTitle" idx="4294967295"/>
          </p:nvPr>
        </p:nvSpPr>
        <p:spPr>
          <a:xfrm flipH="1">
            <a:off x="6627600" y="3650374"/>
            <a:ext cx="1796400" cy="415800"/>
          </a:xfrm>
          <a:prstGeom prst="rect">
            <a:avLst/>
          </a:prstGeom>
        </p:spPr>
        <p:txBody>
          <a:bodyPr spcFirstLastPara="1" wrap="square" lIns="91425" tIns="91425" rIns="90000" bIns="91425" anchor="ctr" anchorCtr="0">
            <a:noAutofit/>
          </a:bodyPr>
          <a:lstStyle/>
          <a:p>
            <a:pPr marL="0" lvl="0" indent="0">
              <a:lnSpc>
                <a:spcPct val="100000"/>
              </a:lnSpc>
              <a:buNone/>
            </a:pP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6g/dl </a:t>
            </a:r>
            <a:r>
              <a:rPr lang="en-US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Hb</a:t>
            </a:r>
            <a:endParaRPr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5" name="Google Shape;445;p46"/>
          <p:cNvSpPr txBox="1">
            <a:spLocks noGrp="1"/>
          </p:cNvSpPr>
          <p:nvPr>
            <p:ph type="title" idx="4294967295"/>
          </p:nvPr>
        </p:nvSpPr>
        <p:spPr>
          <a:xfrm>
            <a:off x="302537" y="2367650"/>
            <a:ext cx="2213864" cy="415800"/>
          </a:xfrm>
          <a:prstGeom prst="rect">
            <a:avLst/>
          </a:prstGeom>
        </p:spPr>
        <p:txBody>
          <a:bodyPr spcFirstLastPara="1" wrap="square" lIns="91425" tIns="91425" rIns="90000" bIns="91425" anchor="ctr" anchorCtr="0">
            <a:noAutofit/>
          </a:bodyPr>
          <a:lstStyle/>
          <a:p>
            <a:pPr lvl="0" algn="r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HGB-204 / HGB-205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6" name="Google Shape;446;p46"/>
          <p:cNvSpPr txBox="1">
            <a:spLocks noGrp="1"/>
          </p:cNvSpPr>
          <p:nvPr>
            <p:ph type="subTitle" idx="4294967295"/>
          </p:nvPr>
        </p:nvSpPr>
        <p:spPr>
          <a:xfrm>
            <a:off x="720000" y="2783450"/>
            <a:ext cx="1796400" cy="415800"/>
          </a:xfrm>
          <a:prstGeom prst="rect">
            <a:avLst/>
          </a:prstGeom>
        </p:spPr>
        <p:txBody>
          <a:bodyPr spcFirstLastPara="1" wrap="square" lIns="91425" tIns="91425" rIns="90000" bIns="91425" anchor="ctr" anchorCtr="0">
            <a:noAutofit/>
          </a:bodyPr>
          <a:lstStyle/>
          <a:p>
            <a:pPr marL="0" lvl="0" indent="0" algn="r">
              <a:lnSpc>
                <a:spcPct val="100000"/>
              </a:lnSpc>
              <a:buNone/>
            </a:pPr>
            <a:r>
              <a:rPr lang="en-US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Zynteglo</a:t>
            </a:r>
            <a:endParaRPr lang="en-US" dirty="0" smtClean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r">
              <a:lnSpc>
                <a:spcPct val="100000"/>
              </a:lnSpc>
              <a:buNone/>
            </a:pPr>
            <a:r>
              <a:rPr lang="en-US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TDT</a:t>
            </a:r>
            <a:endParaRPr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7" name="Google Shape;447;p46"/>
          <p:cNvSpPr txBox="1">
            <a:spLocks noGrp="1"/>
          </p:cNvSpPr>
          <p:nvPr>
            <p:ph type="title" idx="4294967295"/>
          </p:nvPr>
        </p:nvSpPr>
        <p:spPr>
          <a:xfrm flipH="1">
            <a:off x="6627600" y="2367650"/>
            <a:ext cx="1796400" cy="415800"/>
          </a:xfrm>
          <a:prstGeom prst="rect">
            <a:avLst/>
          </a:prstGeom>
        </p:spPr>
        <p:txBody>
          <a:bodyPr spcFirstLastPara="1" wrap="square" lIns="90000" tIns="91425" rIns="90000" bIns="91425" anchor="ctr" anchorCtr="0">
            <a:noAutofit/>
          </a:bodyPr>
          <a:lstStyle/>
          <a:p>
            <a:pPr lvl="0"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SCD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8" name="Google Shape;448;p46"/>
          <p:cNvSpPr txBox="1">
            <a:spLocks noGrp="1"/>
          </p:cNvSpPr>
          <p:nvPr>
            <p:ph type="subTitle" idx="4294967295"/>
          </p:nvPr>
        </p:nvSpPr>
        <p:spPr>
          <a:xfrm flipH="1">
            <a:off x="6627600" y="2831113"/>
            <a:ext cx="2648020" cy="415800"/>
          </a:xfrm>
          <a:prstGeom prst="rect">
            <a:avLst/>
          </a:prstGeom>
        </p:spPr>
        <p:txBody>
          <a:bodyPr spcFirstLastPara="1" wrap="square" lIns="91425" tIns="91425" rIns="90000" bIns="91425" anchor="ctr" anchorCtr="0">
            <a:noAutofit/>
          </a:bodyPr>
          <a:lstStyle/>
          <a:p>
            <a:pPr marL="0" lvl="0" indent="0">
              <a:spcAft>
                <a:spcPts val="1200"/>
              </a:spcAft>
              <a:buNone/>
            </a:pPr>
            <a:r>
              <a:rPr lang="en-US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vaso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-occlusive complications organ damage</a:t>
            </a:r>
            <a:endParaRPr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49" name="Google Shape;449;p46"/>
          <p:cNvCxnSpPr>
            <a:stCxn id="450" idx="2"/>
          </p:cNvCxnSpPr>
          <p:nvPr/>
        </p:nvCxnSpPr>
        <p:spPr>
          <a:xfrm rot="10800000">
            <a:off x="3696600" y="2487075"/>
            <a:ext cx="560100" cy="0"/>
          </a:xfrm>
          <a:prstGeom prst="straightConnector1">
            <a:avLst/>
          </a:prstGeom>
          <a:noFill/>
          <a:ln w="9525" cap="rnd" cmpd="sng">
            <a:solidFill>
              <a:schemeClr val="lt1"/>
            </a:solidFill>
            <a:prstDash val="solid"/>
            <a:round/>
            <a:headEnd type="none" w="med" len="med"/>
            <a:tailEnd type="diamond" w="med" len="med"/>
          </a:ln>
        </p:spPr>
      </p:cxnSp>
      <p:cxnSp>
        <p:nvCxnSpPr>
          <p:cNvPr id="451" name="Google Shape;451;p46"/>
          <p:cNvCxnSpPr/>
          <p:nvPr/>
        </p:nvCxnSpPr>
        <p:spPr>
          <a:xfrm>
            <a:off x="4990416" y="2902825"/>
            <a:ext cx="457200" cy="0"/>
          </a:xfrm>
          <a:prstGeom prst="straightConnector1">
            <a:avLst/>
          </a:prstGeom>
          <a:noFill/>
          <a:ln w="9525" cap="rnd" cmpd="sng">
            <a:solidFill>
              <a:schemeClr val="lt1"/>
            </a:solidFill>
            <a:prstDash val="solid"/>
            <a:round/>
            <a:headEnd type="none" w="med" len="med"/>
            <a:tailEnd type="diamond" w="med" len="med"/>
          </a:ln>
        </p:spPr>
      </p:cxnSp>
      <p:cxnSp>
        <p:nvCxnSpPr>
          <p:cNvPr id="452" name="Google Shape;452;p46"/>
          <p:cNvCxnSpPr/>
          <p:nvPr/>
        </p:nvCxnSpPr>
        <p:spPr>
          <a:xfrm>
            <a:off x="4901849" y="1858000"/>
            <a:ext cx="545700" cy="0"/>
          </a:xfrm>
          <a:prstGeom prst="straightConnector1">
            <a:avLst/>
          </a:prstGeom>
          <a:noFill/>
          <a:ln w="9525" cap="rnd" cmpd="sng">
            <a:solidFill>
              <a:schemeClr val="lt1"/>
            </a:solidFill>
            <a:prstDash val="solid"/>
            <a:round/>
            <a:headEnd type="none" w="med" len="med"/>
            <a:tailEnd type="diamond" w="med" len="med"/>
          </a:ln>
        </p:spPr>
      </p:cxnSp>
      <p:sp>
        <p:nvSpPr>
          <p:cNvPr id="450" name="Google Shape;450;p46"/>
          <p:cNvSpPr/>
          <p:nvPr/>
        </p:nvSpPr>
        <p:spPr>
          <a:xfrm>
            <a:off x="4256700" y="2360475"/>
            <a:ext cx="253200" cy="2532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46"/>
          <p:cNvSpPr/>
          <p:nvPr/>
        </p:nvSpPr>
        <p:spPr>
          <a:xfrm>
            <a:off x="4169875" y="2570275"/>
            <a:ext cx="253200" cy="2532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46"/>
          <p:cNvSpPr/>
          <p:nvPr/>
        </p:nvSpPr>
        <p:spPr>
          <a:xfrm>
            <a:off x="4735472" y="2776216"/>
            <a:ext cx="253200" cy="2532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46"/>
          <p:cNvSpPr/>
          <p:nvPr/>
        </p:nvSpPr>
        <p:spPr>
          <a:xfrm>
            <a:off x="4648647" y="1731404"/>
            <a:ext cx="253200" cy="2532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56" name="Google Shape;456;p46"/>
          <p:cNvCxnSpPr/>
          <p:nvPr/>
        </p:nvCxnSpPr>
        <p:spPr>
          <a:xfrm rot="10800000">
            <a:off x="3696600" y="2028000"/>
            <a:ext cx="712500" cy="0"/>
          </a:xfrm>
          <a:prstGeom prst="straightConnector1">
            <a:avLst/>
          </a:prstGeom>
          <a:noFill/>
          <a:ln w="9525" cap="rnd" cmpd="sng">
            <a:solidFill>
              <a:schemeClr val="lt1"/>
            </a:solidFill>
            <a:prstDash val="solid"/>
            <a:round/>
            <a:headEnd type="none" w="med" len="med"/>
            <a:tailEnd type="diamond" w="med" len="med"/>
          </a:ln>
        </p:spPr>
      </p:cxnSp>
      <p:sp>
        <p:nvSpPr>
          <p:cNvPr id="457" name="Google Shape;457;p46"/>
          <p:cNvSpPr/>
          <p:nvPr/>
        </p:nvSpPr>
        <p:spPr>
          <a:xfrm>
            <a:off x="4409100" y="1901400"/>
            <a:ext cx="253200" cy="2532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46"/>
          <p:cNvSpPr txBox="1"/>
          <p:nvPr/>
        </p:nvSpPr>
        <p:spPr>
          <a:xfrm>
            <a:off x="3284074" y="1930835"/>
            <a:ext cx="194100" cy="194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1</a:t>
            </a:r>
            <a:endParaRPr sz="1200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59" name="Google Shape;459;p46"/>
          <p:cNvSpPr txBox="1"/>
          <p:nvPr/>
        </p:nvSpPr>
        <p:spPr>
          <a:xfrm>
            <a:off x="3283974" y="2389872"/>
            <a:ext cx="194100" cy="194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2</a:t>
            </a:r>
            <a:endParaRPr sz="1200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460" name="Google Shape;460;p46"/>
          <p:cNvCxnSpPr>
            <a:stCxn id="461" idx="2"/>
          </p:cNvCxnSpPr>
          <p:nvPr/>
        </p:nvCxnSpPr>
        <p:spPr>
          <a:xfrm rot="10800000">
            <a:off x="3696475" y="3955628"/>
            <a:ext cx="473400" cy="0"/>
          </a:xfrm>
          <a:prstGeom prst="straightConnector1">
            <a:avLst/>
          </a:prstGeom>
          <a:noFill/>
          <a:ln w="9525" cap="rnd" cmpd="sng">
            <a:solidFill>
              <a:schemeClr val="lt1"/>
            </a:solidFill>
            <a:prstDash val="solid"/>
            <a:round/>
            <a:headEnd type="none" w="med" len="med"/>
            <a:tailEnd type="diamond" w="med" len="med"/>
          </a:ln>
        </p:spPr>
      </p:cxnSp>
      <p:sp>
        <p:nvSpPr>
          <p:cNvPr id="461" name="Google Shape;461;p46"/>
          <p:cNvSpPr/>
          <p:nvPr/>
        </p:nvSpPr>
        <p:spPr>
          <a:xfrm>
            <a:off x="4169875" y="3829028"/>
            <a:ext cx="253200" cy="2532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46"/>
          <p:cNvSpPr txBox="1"/>
          <p:nvPr/>
        </p:nvSpPr>
        <p:spPr>
          <a:xfrm>
            <a:off x="3283977" y="3858413"/>
            <a:ext cx="194100" cy="194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3</a:t>
            </a:r>
            <a:endParaRPr sz="1200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63" name="Google Shape;463;p46"/>
          <p:cNvSpPr txBox="1"/>
          <p:nvPr/>
        </p:nvSpPr>
        <p:spPr>
          <a:xfrm>
            <a:off x="5672487" y="1767443"/>
            <a:ext cx="180900" cy="181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4</a:t>
            </a:r>
            <a:endParaRPr sz="1200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64" name="Google Shape;464;p46"/>
          <p:cNvSpPr txBox="1"/>
          <p:nvPr/>
        </p:nvSpPr>
        <p:spPr>
          <a:xfrm>
            <a:off x="5672426" y="2812280"/>
            <a:ext cx="180900" cy="181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5</a:t>
            </a:r>
            <a:endParaRPr sz="1200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65" name="Google Shape;465;p46"/>
          <p:cNvSpPr txBox="1"/>
          <p:nvPr/>
        </p:nvSpPr>
        <p:spPr>
          <a:xfrm>
            <a:off x="5665826" y="3858472"/>
            <a:ext cx="194100" cy="194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6</a:t>
            </a:r>
            <a:endParaRPr sz="1200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466" name="Google Shape;466;p46"/>
          <p:cNvCxnSpPr/>
          <p:nvPr/>
        </p:nvCxnSpPr>
        <p:spPr>
          <a:xfrm>
            <a:off x="4404275" y="3969700"/>
            <a:ext cx="1043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diamond" w="med" len="med"/>
          </a:ln>
        </p:spPr>
      </p:cxnSp>
      <p:sp>
        <p:nvSpPr>
          <p:cNvPr id="468" name="Google Shape;468;p46"/>
          <p:cNvSpPr/>
          <p:nvPr/>
        </p:nvSpPr>
        <p:spPr>
          <a:xfrm>
            <a:off x="5419021" y="3878988"/>
            <a:ext cx="1809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46"/>
          <p:cNvSpPr txBox="1"/>
          <p:nvPr/>
        </p:nvSpPr>
        <p:spPr>
          <a:xfrm>
            <a:off x="2602809" y="1534875"/>
            <a:ext cx="355500" cy="356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1</a:t>
            </a:r>
            <a:endParaRPr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72" name="Google Shape;472;p46"/>
          <p:cNvSpPr txBox="1"/>
          <p:nvPr/>
        </p:nvSpPr>
        <p:spPr>
          <a:xfrm>
            <a:off x="2602788" y="2479413"/>
            <a:ext cx="355500" cy="356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2</a:t>
            </a:r>
            <a:endParaRPr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73" name="Google Shape;473;p46"/>
          <p:cNvSpPr txBox="1"/>
          <p:nvPr/>
        </p:nvSpPr>
        <p:spPr>
          <a:xfrm>
            <a:off x="2602788" y="3461639"/>
            <a:ext cx="355500" cy="356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3</a:t>
            </a:r>
            <a:endParaRPr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74" name="Google Shape;474;p46"/>
          <p:cNvSpPr txBox="1"/>
          <p:nvPr/>
        </p:nvSpPr>
        <p:spPr>
          <a:xfrm>
            <a:off x="6180887" y="1534875"/>
            <a:ext cx="355500" cy="356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4</a:t>
            </a:r>
            <a:endParaRPr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75" name="Google Shape;475;p46"/>
          <p:cNvSpPr txBox="1"/>
          <p:nvPr/>
        </p:nvSpPr>
        <p:spPr>
          <a:xfrm>
            <a:off x="6180883" y="2479413"/>
            <a:ext cx="355500" cy="356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5</a:t>
            </a:r>
            <a:endParaRPr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76" name="Google Shape;476;p46"/>
          <p:cNvSpPr txBox="1"/>
          <p:nvPr/>
        </p:nvSpPr>
        <p:spPr>
          <a:xfrm>
            <a:off x="6181012" y="3461639"/>
            <a:ext cx="355500" cy="356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6</a:t>
            </a:r>
            <a:endParaRPr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1" name="Google Shape;266;p40"/>
          <p:cNvSpPr txBox="1">
            <a:spLocks/>
          </p:cNvSpPr>
          <p:nvPr/>
        </p:nvSpPr>
        <p:spPr>
          <a:xfrm>
            <a:off x="302536" y="4602850"/>
            <a:ext cx="9150927" cy="52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01650" indent="-342900" algn="just">
              <a:spcBef>
                <a:spcPts val="1000"/>
              </a:spcBef>
              <a:buClr>
                <a:srgbClr val="95FFFF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 Medium"/>
              </a:rPr>
              <a:t>Clinical results of “gene addition”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 Medium"/>
              </a:rPr>
              <a:t>for TDT and for SCD</a:t>
            </a:r>
            <a:endParaRPr lang="en-US" sz="20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ontserrat Medium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001" y="296661"/>
            <a:ext cx="810838" cy="670618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>
          <a:xfrm>
            <a:off x="8603715" y="4620280"/>
            <a:ext cx="36420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5400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bout DNA Day by Slidesgo">
  <a:themeElements>
    <a:clrScheme name="Simple Light">
      <a:dk1>
        <a:srgbClr val="240916"/>
      </a:dk1>
      <a:lt1>
        <a:srgbClr val="FFFFFF"/>
      </a:lt1>
      <a:dk2>
        <a:srgbClr val="2A165D"/>
      </a:dk2>
      <a:lt2>
        <a:srgbClr val="95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95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240916"/>
      </a:dk1>
      <a:lt1>
        <a:srgbClr val="FFFFFF"/>
      </a:lt1>
      <a:dk2>
        <a:srgbClr val="2A165D"/>
      </a:dk2>
      <a:lt2>
        <a:srgbClr val="95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869FB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2972</TotalTime>
  <Words>225</Words>
  <Application>Microsoft Office PowerPoint</Application>
  <PresentationFormat>On-screen Show (16:9)</PresentationFormat>
  <Paragraphs>105</Paragraphs>
  <Slides>15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Proxima Nova</vt:lpstr>
      <vt:lpstr>Times New Roman</vt:lpstr>
      <vt:lpstr>Courier New</vt:lpstr>
      <vt:lpstr>Arial</vt:lpstr>
      <vt:lpstr>Roboto Condensed Light</vt:lpstr>
      <vt:lpstr>Lato</vt:lpstr>
      <vt:lpstr>Montserrat Medium</vt:lpstr>
      <vt:lpstr>Wingdings</vt:lpstr>
      <vt:lpstr>Lato Black</vt:lpstr>
      <vt:lpstr>Proxima Nova Semibold</vt:lpstr>
      <vt:lpstr>Lato Light</vt:lpstr>
      <vt:lpstr>About DNA Day by Slidesgo</vt:lpstr>
      <vt:lpstr>Slidesgo Final Pages</vt:lpstr>
      <vt:lpstr>Gene Therapy of the Hemoglobinopathies </vt:lpstr>
      <vt:lpstr>CONTENTS</vt:lpstr>
      <vt:lpstr>PowerPoint Presentation</vt:lpstr>
      <vt:lpstr>PowerPoint Presentation</vt:lpstr>
      <vt:lpstr>PowerPoint Presentation</vt:lpstr>
      <vt:lpstr>History of gene therapy</vt:lpstr>
      <vt:lpstr>y-retroviral vectors</vt:lpstr>
      <vt:lpstr>PowerPoint Presentation</vt:lpstr>
      <vt:lpstr>2007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 Therapy of the Hemoglobinopathies </dc:title>
  <dc:creator>Moon</dc:creator>
  <cp:lastModifiedBy>Gostaresh</cp:lastModifiedBy>
  <cp:revision>64</cp:revision>
  <dcterms:modified xsi:type="dcterms:W3CDTF">2022-11-12T07:31:53Z</dcterms:modified>
</cp:coreProperties>
</file>