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4118" r:id="rId1"/>
  </p:sldMasterIdLst>
  <p:notesMasterIdLst>
    <p:notesMasterId r:id="rId30"/>
  </p:notesMasterIdLst>
  <p:sldIdLst>
    <p:sldId id="301" r:id="rId2"/>
    <p:sldId id="256" r:id="rId3"/>
    <p:sldId id="257" r:id="rId4"/>
    <p:sldId id="258" r:id="rId5"/>
    <p:sldId id="296" r:id="rId6"/>
    <p:sldId id="302" r:id="rId7"/>
    <p:sldId id="307" r:id="rId8"/>
    <p:sldId id="299" r:id="rId9"/>
    <p:sldId id="259" r:id="rId10"/>
    <p:sldId id="300" r:id="rId11"/>
    <p:sldId id="266" r:id="rId12"/>
    <p:sldId id="264" r:id="rId13"/>
    <p:sldId id="305" r:id="rId14"/>
    <p:sldId id="297" r:id="rId15"/>
    <p:sldId id="272" r:id="rId16"/>
    <p:sldId id="298" r:id="rId17"/>
    <p:sldId id="277" r:id="rId18"/>
    <p:sldId id="280" r:id="rId19"/>
    <p:sldId id="303" r:id="rId20"/>
    <p:sldId id="281" r:id="rId21"/>
    <p:sldId id="304" r:id="rId22"/>
    <p:sldId id="282" r:id="rId23"/>
    <p:sldId id="279" r:id="rId24"/>
    <p:sldId id="286" r:id="rId25"/>
    <p:sldId id="291" r:id="rId26"/>
    <p:sldId id="294" r:id="rId27"/>
    <p:sldId id="306" r:id="rId28"/>
    <p:sldId id="295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image" Target="../media/image14.jp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EBA8CA-EEE0-472E-8A36-DF24F39787AE}" type="doc">
      <dgm:prSet loTypeId="urn:microsoft.com/office/officeart/2008/layout/HexagonCluster" loCatId="picture" qsTypeId="urn:microsoft.com/office/officeart/2005/8/quickstyle/3d9" qsCatId="3D" csTypeId="urn:microsoft.com/office/officeart/2005/8/colors/colorful3" csCatId="colorful" phldr="1"/>
      <dgm:spPr/>
    </dgm:pt>
    <dgm:pt modelId="{C8455E9C-D50F-4F16-88AC-CEE54ACFD04F}">
      <dgm:prSet phldrT="[Text]"/>
      <dgm:spPr/>
      <dgm:t>
        <a:bodyPr/>
        <a:lstStyle/>
        <a:p>
          <a:r>
            <a:rPr lang="en-US" b="1" smtClean="0"/>
            <a:t>Re-engineered CRISPR-Cas tools</a:t>
          </a:r>
          <a:endParaRPr lang="en-US" dirty="0"/>
        </a:p>
      </dgm:t>
    </dgm:pt>
    <dgm:pt modelId="{71C864FB-67A1-45E1-839E-556CFCB9CB04}" type="parTrans" cxnId="{3C66581E-07F0-4458-AF54-DCAAA5B5DAA8}">
      <dgm:prSet/>
      <dgm:spPr/>
      <dgm:t>
        <a:bodyPr/>
        <a:lstStyle/>
        <a:p>
          <a:endParaRPr lang="en-US"/>
        </a:p>
      </dgm:t>
    </dgm:pt>
    <dgm:pt modelId="{B9E21E0C-F255-451E-9D50-BA3B52AF834E}" type="sibTrans" cxnId="{3C66581E-07F0-4458-AF54-DCAAA5B5DAA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</dgm:spPr>
      <dgm:t>
        <a:bodyPr/>
        <a:lstStyle/>
        <a:p>
          <a:endParaRPr lang="en-US"/>
        </a:p>
      </dgm:t>
    </dgm:pt>
    <dgm:pt modelId="{A5B52CCD-C8A9-48A1-BE23-0F8AC3FFDCBA}">
      <dgm:prSet phldrT="[Text]"/>
      <dgm:spPr/>
      <dgm:t>
        <a:bodyPr/>
        <a:lstStyle/>
        <a:p>
          <a:r>
            <a:rPr lang="en-US" b="1" smtClean="0"/>
            <a:t>CRISPR/Cas12a</a:t>
          </a:r>
          <a:endParaRPr lang="en-US" dirty="0"/>
        </a:p>
      </dgm:t>
    </dgm:pt>
    <dgm:pt modelId="{811AE674-859B-4A59-B566-FB31FD707631}" type="parTrans" cxnId="{495195FF-CC66-4D23-8085-809CB37A3813}">
      <dgm:prSet/>
      <dgm:spPr/>
      <dgm:t>
        <a:bodyPr/>
        <a:lstStyle/>
        <a:p>
          <a:endParaRPr lang="en-US"/>
        </a:p>
      </dgm:t>
    </dgm:pt>
    <dgm:pt modelId="{FC929D16-5DB0-4FAA-954F-338B3BB6A940}" type="sibTrans" cxnId="{495195FF-CC66-4D23-8085-809CB37A3813}">
      <dgm:prSet/>
      <dgm:spPr/>
      <dgm:t>
        <a:bodyPr/>
        <a:lstStyle/>
        <a:p>
          <a:endParaRPr lang="en-US"/>
        </a:p>
      </dgm:t>
    </dgm:pt>
    <dgm:pt modelId="{1DC3FFFB-C0DC-4BF2-87E6-AF56F8F6D51F}">
      <dgm:prSet phldrT="[Text]" custT="1"/>
      <dgm:spPr/>
      <dgm:t>
        <a:bodyPr/>
        <a:lstStyle/>
        <a:p>
          <a:r>
            <a:rPr lang="en-US" sz="1800" b="1" dirty="0" smtClean="0"/>
            <a:t>CRISPR/Cas9</a:t>
          </a:r>
          <a:endParaRPr lang="en-US" sz="1800" dirty="0"/>
        </a:p>
      </dgm:t>
    </dgm:pt>
    <dgm:pt modelId="{B6AD7905-A9DA-4386-9D99-870899719E6B}" type="parTrans" cxnId="{9E1DC25A-6F86-4736-AFF2-9AADDE617370}">
      <dgm:prSet/>
      <dgm:spPr/>
      <dgm:t>
        <a:bodyPr/>
        <a:lstStyle/>
        <a:p>
          <a:endParaRPr lang="en-US"/>
        </a:p>
      </dgm:t>
    </dgm:pt>
    <dgm:pt modelId="{9A5E9FF1-33EB-419E-BBE0-D1C7504BD966}" type="sibTrans" cxnId="{9E1DC25A-6F86-4736-AFF2-9AADDE617370}">
      <dgm:prSet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t>
        <a:bodyPr/>
        <a:lstStyle/>
        <a:p>
          <a:endParaRPr lang="en-US"/>
        </a:p>
      </dgm:t>
    </dgm:pt>
    <dgm:pt modelId="{1D00C590-7142-4A0D-BFE3-8C2BA6FDA4B4}">
      <dgm:prSet phldrT="[Text]"/>
      <dgm:spPr/>
      <dgm:t>
        <a:bodyPr/>
        <a:lstStyle/>
        <a:p>
          <a:r>
            <a:rPr lang="en-US" b="1" dirty="0" smtClean="0"/>
            <a:t>CRISPR/Cas13a</a:t>
          </a:r>
          <a:endParaRPr lang="en-US" dirty="0"/>
        </a:p>
      </dgm:t>
    </dgm:pt>
    <dgm:pt modelId="{FC0BBB74-D533-4CD3-9804-FC1E76E9459D}" type="parTrans" cxnId="{3408668C-6A55-4ECD-8986-9F3BB6BD9F8C}">
      <dgm:prSet/>
      <dgm:spPr/>
      <dgm:t>
        <a:bodyPr/>
        <a:lstStyle/>
        <a:p>
          <a:endParaRPr lang="en-US"/>
        </a:p>
      </dgm:t>
    </dgm:pt>
    <dgm:pt modelId="{4044DE34-10AC-458A-BDED-36EA9FA4373A}" type="sibTrans" cxnId="{3408668C-6A55-4ECD-8986-9F3BB6BD9F8C}">
      <dgm:prSet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  <dgm:t>
        <a:bodyPr/>
        <a:lstStyle/>
        <a:p>
          <a:endParaRPr lang="en-US"/>
        </a:p>
      </dgm:t>
    </dgm:pt>
    <dgm:pt modelId="{7F9D82F8-7EEB-40F4-838F-C62E9A8A06A9}" type="pres">
      <dgm:prSet presAssocID="{E6EBA8CA-EEE0-472E-8A36-DF24F39787AE}" presName="Name0" presStyleCnt="0">
        <dgm:presLayoutVars>
          <dgm:chMax val="21"/>
          <dgm:chPref val="21"/>
        </dgm:presLayoutVars>
      </dgm:prSet>
      <dgm:spPr/>
    </dgm:pt>
    <dgm:pt modelId="{79375A19-D916-4F93-B5F4-B1B506EB80FD}" type="pres">
      <dgm:prSet presAssocID="{C8455E9C-D50F-4F16-88AC-CEE54ACFD04F}" presName="text1" presStyleCnt="0"/>
      <dgm:spPr/>
    </dgm:pt>
    <dgm:pt modelId="{7D0AE1B8-A734-4583-88DA-FD6DAD329927}" type="pres">
      <dgm:prSet presAssocID="{C8455E9C-D50F-4F16-88AC-CEE54ACFD04F}" presName="textRepeatNode" presStyleLbl="alignNode1" presStyleIdx="0" presStyleCnt="4" custLinFactX="67473" custLinFactNeighborX="100000" custLinFactNeighborY="-89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A2BF02-D30D-4F0A-BB6A-D908640623AB}" type="pres">
      <dgm:prSet presAssocID="{C8455E9C-D50F-4F16-88AC-CEE54ACFD04F}" presName="textaccent1" presStyleCnt="0"/>
      <dgm:spPr/>
    </dgm:pt>
    <dgm:pt modelId="{9D4AB849-7DCB-4C53-A780-1393117DD6A5}" type="pres">
      <dgm:prSet presAssocID="{C8455E9C-D50F-4F16-88AC-CEE54ACFD04F}" presName="accentRepeatNode" presStyleLbl="solidAlignAcc1" presStyleIdx="0" presStyleCnt="8"/>
      <dgm:spPr/>
    </dgm:pt>
    <dgm:pt modelId="{C58ED499-E5DA-42E4-A5B4-798073E9EF61}" type="pres">
      <dgm:prSet presAssocID="{B9E21E0C-F255-451E-9D50-BA3B52AF834E}" presName="image1" presStyleCnt="0"/>
      <dgm:spPr/>
    </dgm:pt>
    <dgm:pt modelId="{D35815CD-280B-41CB-B64A-02030F43FE87}" type="pres">
      <dgm:prSet presAssocID="{B9E21E0C-F255-451E-9D50-BA3B52AF834E}" presName="imageRepeatNode" presStyleLbl="alignAcc1" presStyleIdx="0" presStyleCnt="4"/>
      <dgm:spPr/>
    </dgm:pt>
    <dgm:pt modelId="{B2A1CCFA-04F6-40A5-AE75-4F0E11E3AA6C}" type="pres">
      <dgm:prSet presAssocID="{B9E21E0C-F255-451E-9D50-BA3B52AF834E}" presName="imageaccent1" presStyleCnt="0"/>
      <dgm:spPr/>
    </dgm:pt>
    <dgm:pt modelId="{612EC771-94E8-492B-8BEA-A6FFF3EB241C}" type="pres">
      <dgm:prSet presAssocID="{B9E21E0C-F255-451E-9D50-BA3B52AF834E}" presName="accentRepeatNode" presStyleLbl="solidAlignAcc1" presStyleIdx="1" presStyleCnt="8"/>
      <dgm:spPr/>
    </dgm:pt>
    <dgm:pt modelId="{C1329EA4-5447-4BED-973B-18D242BFBD9A}" type="pres">
      <dgm:prSet presAssocID="{A5B52CCD-C8A9-48A1-BE23-0F8AC3FFDCBA}" presName="text2" presStyleCnt="0"/>
      <dgm:spPr/>
    </dgm:pt>
    <dgm:pt modelId="{E7985899-0B7C-4A40-A758-838F15673116}" type="pres">
      <dgm:prSet presAssocID="{A5B52CCD-C8A9-48A1-BE23-0F8AC3FFDCBA}" presName="textRepeatNode" presStyleLbl="alignNode1" presStyleIdx="1" presStyleCnt="4" custLinFactNeighborX="-83938" custLinFactNeighborY="5337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3D8F6B-E6E3-48FD-B2B3-CC94D3A062BF}" type="pres">
      <dgm:prSet presAssocID="{A5B52CCD-C8A9-48A1-BE23-0F8AC3FFDCBA}" presName="textaccent2" presStyleCnt="0"/>
      <dgm:spPr/>
    </dgm:pt>
    <dgm:pt modelId="{191086E3-52C6-461D-8AE6-8E5E39B03A49}" type="pres">
      <dgm:prSet presAssocID="{A5B52CCD-C8A9-48A1-BE23-0F8AC3FFDCBA}" presName="accentRepeatNode" presStyleLbl="solidAlignAcc1" presStyleIdx="2" presStyleCnt="8"/>
      <dgm:spPr/>
    </dgm:pt>
    <dgm:pt modelId="{4C943E4C-C9D1-4F04-A806-6002C742F143}" type="pres">
      <dgm:prSet presAssocID="{FC929D16-5DB0-4FAA-954F-338B3BB6A940}" presName="image2" presStyleCnt="0"/>
      <dgm:spPr/>
    </dgm:pt>
    <dgm:pt modelId="{82A95C8F-D8D0-4A91-94C8-05F6B2FB5D30}" type="pres">
      <dgm:prSet presAssocID="{FC929D16-5DB0-4FAA-954F-338B3BB6A940}" presName="imageRepeatNode" presStyleLbl="alignAcc1" presStyleIdx="1" presStyleCnt="4" custLinFactNeighborX="-84356" custLinFactNeighborY="-59208"/>
      <dgm:spPr/>
    </dgm:pt>
    <dgm:pt modelId="{E92CA632-FD89-4239-A9CD-2EB5DC4A93F5}" type="pres">
      <dgm:prSet presAssocID="{FC929D16-5DB0-4FAA-954F-338B3BB6A940}" presName="imageaccent2" presStyleCnt="0"/>
      <dgm:spPr/>
    </dgm:pt>
    <dgm:pt modelId="{391A485A-FBDA-4126-871A-C9FD9D1326EC}" type="pres">
      <dgm:prSet presAssocID="{FC929D16-5DB0-4FAA-954F-338B3BB6A940}" presName="accentRepeatNode" presStyleLbl="solidAlignAcc1" presStyleIdx="3" presStyleCnt="8"/>
      <dgm:spPr/>
    </dgm:pt>
    <dgm:pt modelId="{F1BBAB1A-3769-4430-B512-7B8C648BBA12}" type="pres">
      <dgm:prSet presAssocID="{1DC3FFFB-C0DC-4BF2-87E6-AF56F8F6D51F}" presName="text3" presStyleCnt="0"/>
      <dgm:spPr/>
    </dgm:pt>
    <dgm:pt modelId="{0BC512B4-616C-4A66-A1C2-C2C1005BFF9F}" type="pres">
      <dgm:prSet presAssocID="{1DC3FFFB-C0DC-4BF2-87E6-AF56F8F6D51F}" presName="textRepeatNode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4A641DE-E7E1-4E21-B36C-648272D3DC63}" type="pres">
      <dgm:prSet presAssocID="{1DC3FFFB-C0DC-4BF2-87E6-AF56F8F6D51F}" presName="textaccent3" presStyleCnt="0"/>
      <dgm:spPr/>
    </dgm:pt>
    <dgm:pt modelId="{2AA2F992-724C-4C54-86EE-F1A32AACFCB0}" type="pres">
      <dgm:prSet presAssocID="{1DC3FFFB-C0DC-4BF2-87E6-AF56F8F6D51F}" presName="accentRepeatNode" presStyleLbl="solidAlignAcc1" presStyleIdx="4" presStyleCnt="8"/>
      <dgm:spPr/>
    </dgm:pt>
    <dgm:pt modelId="{C0766B54-3276-4720-8BCA-74912DC9A9C9}" type="pres">
      <dgm:prSet presAssocID="{9A5E9FF1-33EB-419E-BBE0-D1C7504BD966}" presName="image3" presStyleCnt="0"/>
      <dgm:spPr/>
    </dgm:pt>
    <dgm:pt modelId="{201B597D-B0E1-40C0-9E6D-3C301FEFF9A3}" type="pres">
      <dgm:prSet presAssocID="{9A5E9FF1-33EB-419E-BBE0-D1C7504BD966}" presName="imageRepeatNode" presStyleLbl="alignAcc1" presStyleIdx="2" presStyleCnt="4" custLinFactY="5170" custLinFactNeighborX="649" custLinFactNeighborY="100000"/>
      <dgm:spPr/>
    </dgm:pt>
    <dgm:pt modelId="{C10B545C-6F75-40C9-BE83-EF2082751E19}" type="pres">
      <dgm:prSet presAssocID="{9A5E9FF1-33EB-419E-BBE0-D1C7504BD966}" presName="imageaccent3" presStyleCnt="0"/>
      <dgm:spPr/>
    </dgm:pt>
    <dgm:pt modelId="{868C9D47-EEB4-4CD5-86EC-414748330ED8}" type="pres">
      <dgm:prSet presAssocID="{9A5E9FF1-33EB-419E-BBE0-D1C7504BD966}" presName="accentRepeatNode" presStyleLbl="solidAlignAcc1" presStyleIdx="5" presStyleCnt="8"/>
      <dgm:spPr/>
    </dgm:pt>
    <dgm:pt modelId="{B707D667-F8B5-4DC9-8FDF-C31E6AE8300B}" type="pres">
      <dgm:prSet presAssocID="{1D00C590-7142-4A0D-BFE3-8C2BA6FDA4B4}" presName="text4" presStyleCnt="0"/>
      <dgm:spPr/>
    </dgm:pt>
    <dgm:pt modelId="{E6A11D8B-A15C-444C-86B9-8834E24481C8}" type="pres">
      <dgm:prSet presAssocID="{1D00C590-7142-4A0D-BFE3-8C2BA6FDA4B4}" presName="textRepeatNode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F41E88D-EC85-47E1-9DBB-84C624B99787}" type="pres">
      <dgm:prSet presAssocID="{1D00C590-7142-4A0D-BFE3-8C2BA6FDA4B4}" presName="textaccent4" presStyleCnt="0"/>
      <dgm:spPr/>
    </dgm:pt>
    <dgm:pt modelId="{5ACD67D1-C833-4B99-8158-75E50930413F}" type="pres">
      <dgm:prSet presAssocID="{1D00C590-7142-4A0D-BFE3-8C2BA6FDA4B4}" presName="accentRepeatNode" presStyleLbl="solidAlignAcc1" presStyleIdx="6" presStyleCnt="8"/>
      <dgm:spPr/>
    </dgm:pt>
    <dgm:pt modelId="{F0C99A69-ADBC-41F4-9EFA-0A86D0EA3AEA}" type="pres">
      <dgm:prSet presAssocID="{4044DE34-10AC-458A-BDED-36EA9FA4373A}" presName="image4" presStyleCnt="0"/>
      <dgm:spPr/>
    </dgm:pt>
    <dgm:pt modelId="{CD5AF4C5-E51F-4748-836B-FEDB36621A72}" type="pres">
      <dgm:prSet presAssocID="{4044DE34-10AC-458A-BDED-36EA9FA4373A}" presName="imageRepeatNode" presStyleLbl="alignAcc1" presStyleIdx="3" presStyleCnt="4"/>
      <dgm:spPr/>
    </dgm:pt>
    <dgm:pt modelId="{5B4A2C48-E1C1-49BD-8CDB-98433EAAD20D}" type="pres">
      <dgm:prSet presAssocID="{4044DE34-10AC-458A-BDED-36EA9FA4373A}" presName="imageaccent4" presStyleCnt="0"/>
      <dgm:spPr/>
    </dgm:pt>
    <dgm:pt modelId="{DAD31907-8A96-4C2F-BCFA-9ACFAF0FDFFC}" type="pres">
      <dgm:prSet presAssocID="{4044DE34-10AC-458A-BDED-36EA9FA4373A}" presName="accentRepeatNode" presStyleLbl="solidAlignAcc1" presStyleIdx="7" presStyleCnt="8"/>
      <dgm:spPr/>
    </dgm:pt>
  </dgm:ptLst>
  <dgm:cxnLst>
    <dgm:cxn modelId="{3C66581E-07F0-4458-AF54-DCAAA5B5DAA8}" srcId="{E6EBA8CA-EEE0-472E-8A36-DF24F39787AE}" destId="{C8455E9C-D50F-4F16-88AC-CEE54ACFD04F}" srcOrd="0" destOrd="0" parTransId="{71C864FB-67A1-45E1-839E-556CFCB9CB04}" sibTransId="{B9E21E0C-F255-451E-9D50-BA3B52AF834E}"/>
    <dgm:cxn modelId="{9E1DC25A-6F86-4736-AFF2-9AADDE617370}" srcId="{E6EBA8CA-EEE0-472E-8A36-DF24F39787AE}" destId="{1DC3FFFB-C0DC-4BF2-87E6-AF56F8F6D51F}" srcOrd="2" destOrd="0" parTransId="{B6AD7905-A9DA-4386-9D99-870899719E6B}" sibTransId="{9A5E9FF1-33EB-419E-BBE0-D1C7504BD966}"/>
    <dgm:cxn modelId="{413646EF-AECC-4BF3-A74F-6799474B931B}" type="presOf" srcId="{C8455E9C-D50F-4F16-88AC-CEE54ACFD04F}" destId="{7D0AE1B8-A734-4583-88DA-FD6DAD329927}" srcOrd="0" destOrd="0" presId="urn:microsoft.com/office/officeart/2008/layout/HexagonCluster"/>
    <dgm:cxn modelId="{402EABA7-45D3-4524-84F3-00849D6BFD41}" type="presOf" srcId="{B9E21E0C-F255-451E-9D50-BA3B52AF834E}" destId="{D35815CD-280B-41CB-B64A-02030F43FE87}" srcOrd="0" destOrd="0" presId="urn:microsoft.com/office/officeart/2008/layout/HexagonCluster"/>
    <dgm:cxn modelId="{EFCC19E6-47C6-43E5-9043-C16C795ABC84}" type="presOf" srcId="{9A5E9FF1-33EB-419E-BBE0-D1C7504BD966}" destId="{201B597D-B0E1-40C0-9E6D-3C301FEFF9A3}" srcOrd="0" destOrd="0" presId="urn:microsoft.com/office/officeart/2008/layout/HexagonCluster"/>
    <dgm:cxn modelId="{59FDEFE1-406E-4EF2-922F-A6356C1BFD7C}" type="presOf" srcId="{4044DE34-10AC-458A-BDED-36EA9FA4373A}" destId="{CD5AF4C5-E51F-4748-836B-FEDB36621A72}" srcOrd="0" destOrd="0" presId="urn:microsoft.com/office/officeart/2008/layout/HexagonCluster"/>
    <dgm:cxn modelId="{85881B74-CB30-44AF-9FB9-08D5B76EBC9D}" type="presOf" srcId="{1D00C590-7142-4A0D-BFE3-8C2BA6FDA4B4}" destId="{E6A11D8B-A15C-444C-86B9-8834E24481C8}" srcOrd="0" destOrd="0" presId="urn:microsoft.com/office/officeart/2008/layout/HexagonCluster"/>
    <dgm:cxn modelId="{3408668C-6A55-4ECD-8986-9F3BB6BD9F8C}" srcId="{E6EBA8CA-EEE0-472E-8A36-DF24F39787AE}" destId="{1D00C590-7142-4A0D-BFE3-8C2BA6FDA4B4}" srcOrd="3" destOrd="0" parTransId="{FC0BBB74-D533-4CD3-9804-FC1E76E9459D}" sibTransId="{4044DE34-10AC-458A-BDED-36EA9FA4373A}"/>
    <dgm:cxn modelId="{7F456419-8D4C-4E29-8A36-249B1DC1FF6B}" type="presOf" srcId="{A5B52CCD-C8A9-48A1-BE23-0F8AC3FFDCBA}" destId="{E7985899-0B7C-4A40-A758-838F15673116}" srcOrd="0" destOrd="0" presId="urn:microsoft.com/office/officeart/2008/layout/HexagonCluster"/>
    <dgm:cxn modelId="{1AE317D8-2F1A-433B-8144-7B815A8C88FE}" type="presOf" srcId="{FC929D16-5DB0-4FAA-954F-338B3BB6A940}" destId="{82A95C8F-D8D0-4A91-94C8-05F6B2FB5D30}" srcOrd="0" destOrd="0" presId="urn:microsoft.com/office/officeart/2008/layout/HexagonCluster"/>
    <dgm:cxn modelId="{495195FF-CC66-4D23-8085-809CB37A3813}" srcId="{E6EBA8CA-EEE0-472E-8A36-DF24F39787AE}" destId="{A5B52CCD-C8A9-48A1-BE23-0F8AC3FFDCBA}" srcOrd="1" destOrd="0" parTransId="{811AE674-859B-4A59-B566-FB31FD707631}" sibTransId="{FC929D16-5DB0-4FAA-954F-338B3BB6A940}"/>
    <dgm:cxn modelId="{8B963BA4-2840-4F2F-A4A2-5D25FDF95B9E}" type="presOf" srcId="{1DC3FFFB-C0DC-4BF2-87E6-AF56F8F6D51F}" destId="{0BC512B4-616C-4A66-A1C2-C2C1005BFF9F}" srcOrd="0" destOrd="0" presId="urn:microsoft.com/office/officeart/2008/layout/HexagonCluster"/>
    <dgm:cxn modelId="{2E9C5AEA-67DA-4945-A0D3-EB66C6B9B60C}" type="presOf" srcId="{E6EBA8CA-EEE0-472E-8A36-DF24F39787AE}" destId="{7F9D82F8-7EEB-40F4-838F-C62E9A8A06A9}" srcOrd="0" destOrd="0" presId="urn:microsoft.com/office/officeart/2008/layout/HexagonCluster"/>
    <dgm:cxn modelId="{D7C415E4-5525-4489-8349-52A27224E884}" type="presParOf" srcId="{7F9D82F8-7EEB-40F4-838F-C62E9A8A06A9}" destId="{79375A19-D916-4F93-B5F4-B1B506EB80FD}" srcOrd="0" destOrd="0" presId="urn:microsoft.com/office/officeart/2008/layout/HexagonCluster"/>
    <dgm:cxn modelId="{B9CBE396-7B80-4464-9951-F8F963799FF9}" type="presParOf" srcId="{79375A19-D916-4F93-B5F4-B1B506EB80FD}" destId="{7D0AE1B8-A734-4583-88DA-FD6DAD329927}" srcOrd="0" destOrd="0" presId="urn:microsoft.com/office/officeart/2008/layout/HexagonCluster"/>
    <dgm:cxn modelId="{5F94A46E-709C-43A0-A400-0DFF2E52580A}" type="presParOf" srcId="{7F9D82F8-7EEB-40F4-838F-C62E9A8A06A9}" destId="{ADA2BF02-D30D-4F0A-BB6A-D908640623AB}" srcOrd="1" destOrd="0" presId="urn:microsoft.com/office/officeart/2008/layout/HexagonCluster"/>
    <dgm:cxn modelId="{A1AA7091-8F44-425C-B85C-042289885F61}" type="presParOf" srcId="{ADA2BF02-D30D-4F0A-BB6A-D908640623AB}" destId="{9D4AB849-7DCB-4C53-A780-1393117DD6A5}" srcOrd="0" destOrd="0" presId="urn:microsoft.com/office/officeart/2008/layout/HexagonCluster"/>
    <dgm:cxn modelId="{5DB05112-015D-453C-985A-0A699CAF3BE4}" type="presParOf" srcId="{7F9D82F8-7EEB-40F4-838F-C62E9A8A06A9}" destId="{C58ED499-E5DA-42E4-A5B4-798073E9EF61}" srcOrd="2" destOrd="0" presId="urn:microsoft.com/office/officeart/2008/layout/HexagonCluster"/>
    <dgm:cxn modelId="{94C187E8-D5CB-4584-BAB6-78149F182F05}" type="presParOf" srcId="{C58ED499-E5DA-42E4-A5B4-798073E9EF61}" destId="{D35815CD-280B-41CB-B64A-02030F43FE87}" srcOrd="0" destOrd="0" presId="urn:microsoft.com/office/officeart/2008/layout/HexagonCluster"/>
    <dgm:cxn modelId="{2933B9FA-2E01-46FF-BABC-2B2210B6DE0D}" type="presParOf" srcId="{7F9D82F8-7EEB-40F4-838F-C62E9A8A06A9}" destId="{B2A1CCFA-04F6-40A5-AE75-4F0E11E3AA6C}" srcOrd="3" destOrd="0" presId="urn:microsoft.com/office/officeart/2008/layout/HexagonCluster"/>
    <dgm:cxn modelId="{F644F501-A056-4A58-815C-765ECCFC4A44}" type="presParOf" srcId="{B2A1CCFA-04F6-40A5-AE75-4F0E11E3AA6C}" destId="{612EC771-94E8-492B-8BEA-A6FFF3EB241C}" srcOrd="0" destOrd="0" presId="urn:microsoft.com/office/officeart/2008/layout/HexagonCluster"/>
    <dgm:cxn modelId="{E1FE162D-C0EF-483A-BB7D-7377B0D4D1E9}" type="presParOf" srcId="{7F9D82F8-7EEB-40F4-838F-C62E9A8A06A9}" destId="{C1329EA4-5447-4BED-973B-18D242BFBD9A}" srcOrd="4" destOrd="0" presId="urn:microsoft.com/office/officeart/2008/layout/HexagonCluster"/>
    <dgm:cxn modelId="{CAD5665C-97F6-4656-9978-FA6599D70C6A}" type="presParOf" srcId="{C1329EA4-5447-4BED-973B-18D242BFBD9A}" destId="{E7985899-0B7C-4A40-A758-838F15673116}" srcOrd="0" destOrd="0" presId="urn:microsoft.com/office/officeart/2008/layout/HexagonCluster"/>
    <dgm:cxn modelId="{3FDF1D85-C44E-419A-8982-8355E641E10D}" type="presParOf" srcId="{7F9D82F8-7EEB-40F4-838F-C62E9A8A06A9}" destId="{603D8F6B-E6E3-48FD-B2B3-CC94D3A062BF}" srcOrd="5" destOrd="0" presId="urn:microsoft.com/office/officeart/2008/layout/HexagonCluster"/>
    <dgm:cxn modelId="{B342BCD9-B6EE-450C-A379-318EAC374045}" type="presParOf" srcId="{603D8F6B-E6E3-48FD-B2B3-CC94D3A062BF}" destId="{191086E3-52C6-461D-8AE6-8E5E39B03A49}" srcOrd="0" destOrd="0" presId="urn:microsoft.com/office/officeart/2008/layout/HexagonCluster"/>
    <dgm:cxn modelId="{469F13EC-22A3-4B3A-9207-BA2C409D522A}" type="presParOf" srcId="{7F9D82F8-7EEB-40F4-838F-C62E9A8A06A9}" destId="{4C943E4C-C9D1-4F04-A806-6002C742F143}" srcOrd="6" destOrd="0" presId="urn:microsoft.com/office/officeart/2008/layout/HexagonCluster"/>
    <dgm:cxn modelId="{5846F994-6A7A-40A4-A5CA-05D7ED8E997A}" type="presParOf" srcId="{4C943E4C-C9D1-4F04-A806-6002C742F143}" destId="{82A95C8F-D8D0-4A91-94C8-05F6B2FB5D30}" srcOrd="0" destOrd="0" presId="urn:microsoft.com/office/officeart/2008/layout/HexagonCluster"/>
    <dgm:cxn modelId="{65313EC6-1291-496A-814E-D81608114AF9}" type="presParOf" srcId="{7F9D82F8-7EEB-40F4-838F-C62E9A8A06A9}" destId="{E92CA632-FD89-4239-A9CD-2EB5DC4A93F5}" srcOrd="7" destOrd="0" presId="urn:microsoft.com/office/officeart/2008/layout/HexagonCluster"/>
    <dgm:cxn modelId="{BA98B206-9CF6-4F1D-8284-5B21CD3F51E8}" type="presParOf" srcId="{E92CA632-FD89-4239-A9CD-2EB5DC4A93F5}" destId="{391A485A-FBDA-4126-871A-C9FD9D1326EC}" srcOrd="0" destOrd="0" presId="urn:microsoft.com/office/officeart/2008/layout/HexagonCluster"/>
    <dgm:cxn modelId="{11818F27-87D7-4590-BADB-42624929D1EE}" type="presParOf" srcId="{7F9D82F8-7EEB-40F4-838F-C62E9A8A06A9}" destId="{F1BBAB1A-3769-4430-B512-7B8C648BBA12}" srcOrd="8" destOrd="0" presId="urn:microsoft.com/office/officeart/2008/layout/HexagonCluster"/>
    <dgm:cxn modelId="{54450262-64D1-48AC-B1C4-ED2820BEA72A}" type="presParOf" srcId="{F1BBAB1A-3769-4430-B512-7B8C648BBA12}" destId="{0BC512B4-616C-4A66-A1C2-C2C1005BFF9F}" srcOrd="0" destOrd="0" presId="urn:microsoft.com/office/officeart/2008/layout/HexagonCluster"/>
    <dgm:cxn modelId="{85EB9235-7234-4F84-83F7-1338B7C1F688}" type="presParOf" srcId="{7F9D82F8-7EEB-40F4-838F-C62E9A8A06A9}" destId="{E4A641DE-E7E1-4E21-B36C-648272D3DC63}" srcOrd="9" destOrd="0" presId="urn:microsoft.com/office/officeart/2008/layout/HexagonCluster"/>
    <dgm:cxn modelId="{B849DBBC-68E5-413D-9D0F-C60172CC47D6}" type="presParOf" srcId="{E4A641DE-E7E1-4E21-B36C-648272D3DC63}" destId="{2AA2F992-724C-4C54-86EE-F1A32AACFCB0}" srcOrd="0" destOrd="0" presId="urn:microsoft.com/office/officeart/2008/layout/HexagonCluster"/>
    <dgm:cxn modelId="{D3EA886C-099F-4AA1-BBCE-7F1CDA8079CF}" type="presParOf" srcId="{7F9D82F8-7EEB-40F4-838F-C62E9A8A06A9}" destId="{C0766B54-3276-4720-8BCA-74912DC9A9C9}" srcOrd="10" destOrd="0" presId="urn:microsoft.com/office/officeart/2008/layout/HexagonCluster"/>
    <dgm:cxn modelId="{77BF294F-DB80-4711-AD10-B8EBAA4F3D8C}" type="presParOf" srcId="{C0766B54-3276-4720-8BCA-74912DC9A9C9}" destId="{201B597D-B0E1-40C0-9E6D-3C301FEFF9A3}" srcOrd="0" destOrd="0" presId="urn:microsoft.com/office/officeart/2008/layout/HexagonCluster"/>
    <dgm:cxn modelId="{39BE61E8-95D3-497A-B63D-05AC592A8621}" type="presParOf" srcId="{7F9D82F8-7EEB-40F4-838F-C62E9A8A06A9}" destId="{C10B545C-6F75-40C9-BE83-EF2082751E19}" srcOrd="11" destOrd="0" presId="urn:microsoft.com/office/officeart/2008/layout/HexagonCluster"/>
    <dgm:cxn modelId="{623322A6-5F25-45E6-89E1-5D0E0359943A}" type="presParOf" srcId="{C10B545C-6F75-40C9-BE83-EF2082751E19}" destId="{868C9D47-EEB4-4CD5-86EC-414748330ED8}" srcOrd="0" destOrd="0" presId="urn:microsoft.com/office/officeart/2008/layout/HexagonCluster"/>
    <dgm:cxn modelId="{70C050DC-C55B-4748-8AC1-7557C8B82BEC}" type="presParOf" srcId="{7F9D82F8-7EEB-40F4-838F-C62E9A8A06A9}" destId="{B707D667-F8B5-4DC9-8FDF-C31E6AE8300B}" srcOrd="12" destOrd="0" presId="urn:microsoft.com/office/officeart/2008/layout/HexagonCluster"/>
    <dgm:cxn modelId="{AADA3937-9590-413E-AA21-A30E82A999BB}" type="presParOf" srcId="{B707D667-F8B5-4DC9-8FDF-C31E6AE8300B}" destId="{E6A11D8B-A15C-444C-86B9-8834E24481C8}" srcOrd="0" destOrd="0" presId="urn:microsoft.com/office/officeart/2008/layout/HexagonCluster"/>
    <dgm:cxn modelId="{F9AD208A-66B9-47F0-8A4B-AB7B7783034D}" type="presParOf" srcId="{7F9D82F8-7EEB-40F4-838F-C62E9A8A06A9}" destId="{5F41E88D-EC85-47E1-9DBB-84C624B99787}" srcOrd="13" destOrd="0" presId="urn:microsoft.com/office/officeart/2008/layout/HexagonCluster"/>
    <dgm:cxn modelId="{B020F384-83D1-4709-8A2D-98440D495B93}" type="presParOf" srcId="{5F41E88D-EC85-47E1-9DBB-84C624B99787}" destId="{5ACD67D1-C833-4B99-8158-75E50930413F}" srcOrd="0" destOrd="0" presId="urn:microsoft.com/office/officeart/2008/layout/HexagonCluster"/>
    <dgm:cxn modelId="{BB72E864-DB62-4E3B-9193-9A5FA29F6BE4}" type="presParOf" srcId="{7F9D82F8-7EEB-40F4-838F-C62E9A8A06A9}" destId="{F0C99A69-ADBC-41F4-9EFA-0A86D0EA3AEA}" srcOrd="14" destOrd="0" presId="urn:microsoft.com/office/officeart/2008/layout/HexagonCluster"/>
    <dgm:cxn modelId="{7F4A74DE-DBFB-4452-9580-8069363E3701}" type="presParOf" srcId="{F0C99A69-ADBC-41F4-9EFA-0A86D0EA3AEA}" destId="{CD5AF4C5-E51F-4748-836B-FEDB36621A72}" srcOrd="0" destOrd="0" presId="urn:microsoft.com/office/officeart/2008/layout/HexagonCluster"/>
    <dgm:cxn modelId="{603B4148-80A5-4DAA-A1AE-A38BCAB0CB17}" type="presParOf" srcId="{7F9D82F8-7EEB-40F4-838F-C62E9A8A06A9}" destId="{5B4A2C48-E1C1-49BD-8CDB-98433EAAD20D}" srcOrd="15" destOrd="0" presId="urn:microsoft.com/office/officeart/2008/layout/HexagonCluster"/>
    <dgm:cxn modelId="{020E05BB-D2F0-44E2-825C-97B0E8D2BC85}" type="presParOf" srcId="{5B4A2C48-E1C1-49BD-8CDB-98433EAAD20D}" destId="{DAD31907-8A96-4C2F-BCFA-9ACFAF0FDFFC}" srcOrd="0" destOrd="0" presId="urn:microsoft.com/office/officeart/2008/layout/Hexagon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A2E4039-4679-4921-85A6-5692C7D91913}" type="doc">
      <dgm:prSet loTypeId="urn:microsoft.com/office/officeart/2008/layout/AlternatingPictureCircles" loCatId="picture" qsTypeId="urn:microsoft.com/office/officeart/2005/8/quickstyle/3d2" qsCatId="3D" csTypeId="urn:microsoft.com/office/officeart/2005/8/colors/accent3_2" csCatId="accent3" phldr="1"/>
      <dgm:spPr/>
    </dgm:pt>
    <dgm:pt modelId="{FC46EB18-8D5C-4093-8D07-9AA5886FD068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accent6">
                  <a:lumMod val="50000"/>
                </a:schemeClr>
              </a:solidFill>
            </a:rPr>
            <a:t>Epigenetic genes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A513230E-8A86-480B-B7C3-ED3DFDE2CBAF}" type="parTrans" cxnId="{7F73B561-AE34-4BDD-A2CE-CB433E7B158E}">
      <dgm:prSet/>
      <dgm:spPr/>
      <dgm:t>
        <a:bodyPr/>
        <a:lstStyle/>
        <a:p>
          <a:endParaRPr lang="en-US"/>
        </a:p>
      </dgm:t>
    </dgm:pt>
    <dgm:pt modelId="{2F6E6E3D-B326-4FA4-877D-DD39B59D0C6B}" type="sibTrans" cxnId="{7F73B561-AE34-4BDD-A2CE-CB433E7B158E}">
      <dgm:prSet/>
      <dgm:spPr/>
      <dgm:t>
        <a:bodyPr/>
        <a:lstStyle/>
        <a:p>
          <a:endParaRPr lang="en-US"/>
        </a:p>
      </dgm:t>
    </dgm:pt>
    <dgm:pt modelId="{CE429220-3BDB-482E-9B01-EB428777CBE7}">
      <dgm:prSet phldrT="[Text]" custT="1"/>
      <dgm:spPr/>
      <dgm:t>
        <a:bodyPr/>
        <a:lstStyle/>
        <a:p>
          <a:r>
            <a:rPr lang="en-US" sz="1800" b="1" dirty="0" smtClean="0">
              <a:solidFill>
                <a:schemeClr val="accent6">
                  <a:lumMod val="50000"/>
                </a:schemeClr>
              </a:solidFill>
            </a:rPr>
            <a:t>Oncogenes</a:t>
          </a:r>
          <a:endParaRPr lang="en-US" sz="1800" dirty="0">
            <a:solidFill>
              <a:schemeClr val="accent6">
                <a:lumMod val="50000"/>
              </a:schemeClr>
            </a:solidFill>
          </a:endParaRPr>
        </a:p>
      </dgm:t>
    </dgm:pt>
    <dgm:pt modelId="{CE2B3BC4-5E0A-453F-B557-2285EE4D870F}" type="parTrans" cxnId="{BCF54BFF-6EED-4BD9-9446-CF5B9A1CEECD}">
      <dgm:prSet/>
      <dgm:spPr/>
      <dgm:t>
        <a:bodyPr/>
        <a:lstStyle/>
        <a:p>
          <a:endParaRPr lang="en-US"/>
        </a:p>
      </dgm:t>
    </dgm:pt>
    <dgm:pt modelId="{687F4E5C-055E-4F43-8C90-E86AA0819E4E}" type="sibTrans" cxnId="{BCF54BFF-6EED-4BD9-9446-CF5B9A1CEECD}">
      <dgm:prSet/>
      <dgm:spPr/>
      <dgm:t>
        <a:bodyPr/>
        <a:lstStyle/>
        <a:p>
          <a:endParaRPr lang="en-US"/>
        </a:p>
      </dgm:t>
    </dgm:pt>
    <dgm:pt modelId="{2F0C2183-14D6-4289-85ED-73B1A77A6131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accent6">
                  <a:lumMod val="50000"/>
                </a:schemeClr>
              </a:solidFill>
            </a:rPr>
            <a:t>Cell death-related genes</a:t>
          </a:r>
          <a:endParaRPr lang="en-US" sz="1400" dirty="0">
            <a:solidFill>
              <a:schemeClr val="accent6">
                <a:lumMod val="50000"/>
              </a:schemeClr>
            </a:solidFill>
          </a:endParaRPr>
        </a:p>
      </dgm:t>
    </dgm:pt>
    <dgm:pt modelId="{ACF1E2C6-6161-4ABF-8EC3-5B99F440856F}" type="parTrans" cxnId="{2A3EB863-D8D4-45B7-929C-63C40B3686DE}">
      <dgm:prSet/>
      <dgm:spPr/>
      <dgm:t>
        <a:bodyPr/>
        <a:lstStyle/>
        <a:p>
          <a:endParaRPr lang="en-US"/>
        </a:p>
      </dgm:t>
    </dgm:pt>
    <dgm:pt modelId="{69754B19-4C9A-47EB-9382-BB7F0F36B669}" type="sibTrans" cxnId="{2A3EB863-D8D4-45B7-929C-63C40B3686DE}">
      <dgm:prSet/>
      <dgm:spPr/>
      <dgm:t>
        <a:bodyPr/>
        <a:lstStyle/>
        <a:p>
          <a:endParaRPr lang="en-US"/>
        </a:p>
      </dgm:t>
    </dgm:pt>
    <dgm:pt modelId="{21219F1D-204A-4A7B-A890-959C4E1F42B1}" type="pres">
      <dgm:prSet presAssocID="{EA2E4039-4679-4921-85A6-5692C7D91913}" presName="Name0" presStyleCnt="0">
        <dgm:presLayoutVars>
          <dgm:chMax/>
          <dgm:chPref/>
          <dgm:dir/>
        </dgm:presLayoutVars>
      </dgm:prSet>
      <dgm:spPr/>
    </dgm:pt>
    <dgm:pt modelId="{37BDB56B-2BE5-4C04-8DE3-B1C11E5FC16E}" type="pres">
      <dgm:prSet presAssocID="{CE429220-3BDB-482E-9B01-EB428777CBE7}" presName="composite" presStyleCnt="0"/>
      <dgm:spPr/>
    </dgm:pt>
    <dgm:pt modelId="{EB36D187-4C75-4E6E-8F2E-E07F856A19DD}" type="pres">
      <dgm:prSet presAssocID="{CE429220-3BDB-482E-9B01-EB428777CBE7}" presName="Accent" presStyleLbl="alignNode1" presStyleIdx="0" presStyleCnt="5">
        <dgm:presLayoutVars>
          <dgm:chMax val="0"/>
          <dgm:chPref val="0"/>
        </dgm:presLayoutVars>
      </dgm:prSet>
      <dgm:spPr/>
    </dgm:pt>
    <dgm:pt modelId="{CD3BC2E4-5261-4635-801C-B2AC0F07018B}" type="pres">
      <dgm:prSet presAssocID="{CE429220-3BDB-482E-9B01-EB428777CBE7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2AB13B1A-2C05-45FC-A286-6F722884B50F}" type="pres">
      <dgm:prSet presAssocID="{CE429220-3BDB-482E-9B01-EB428777CBE7}" presName="Parent" presStyleLbl="fgAccFollowNode1" presStyleIdx="0" presStyleCnt="3" custScaleX="2431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E4D44F-4444-4076-8749-BBCAB013295D}" type="pres">
      <dgm:prSet presAssocID="{CE429220-3BDB-482E-9B01-EB428777CBE7}" presName="Space" presStyleCnt="0">
        <dgm:presLayoutVars>
          <dgm:chMax val="0"/>
          <dgm:chPref val="0"/>
        </dgm:presLayoutVars>
      </dgm:prSet>
      <dgm:spPr/>
    </dgm:pt>
    <dgm:pt modelId="{EE28B42F-D4DC-4F16-9174-1135F1C48221}" type="pres">
      <dgm:prSet presAssocID="{687F4E5C-055E-4F43-8C90-E86AA0819E4E}" presName="ConnectorComposite" presStyleCnt="0"/>
      <dgm:spPr/>
    </dgm:pt>
    <dgm:pt modelId="{B3C74C77-A13B-418F-81AA-0C4333F59172}" type="pres">
      <dgm:prSet presAssocID="{687F4E5C-055E-4F43-8C90-E86AA0819E4E}" presName="TopSpacing" presStyleCnt="0"/>
      <dgm:spPr/>
    </dgm:pt>
    <dgm:pt modelId="{D8ABA694-6A86-4760-A5F3-3996C489D7EE}" type="pres">
      <dgm:prSet presAssocID="{687F4E5C-055E-4F43-8C90-E86AA0819E4E}" presName="Connector" presStyleLbl="alignNode1" presStyleIdx="1" presStyleCnt="5"/>
      <dgm:spPr/>
    </dgm:pt>
    <dgm:pt modelId="{347AA58E-19B4-436B-B874-D31ED6E13EC6}" type="pres">
      <dgm:prSet presAssocID="{687F4E5C-055E-4F43-8C90-E86AA0819E4E}" presName="BottomSpacing" presStyleCnt="0"/>
      <dgm:spPr/>
    </dgm:pt>
    <dgm:pt modelId="{2E184D3D-058B-4C53-90BC-0D0BD33CB1F1}" type="pres">
      <dgm:prSet presAssocID="{FC46EB18-8D5C-4093-8D07-9AA5886FD068}" presName="composite" presStyleCnt="0"/>
      <dgm:spPr/>
    </dgm:pt>
    <dgm:pt modelId="{D0D9BE69-9209-4F72-B6E9-21A718B4E0BE}" type="pres">
      <dgm:prSet presAssocID="{FC46EB18-8D5C-4093-8D07-9AA5886FD068}" presName="Accent" presStyleLbl="alignNode1" presStyleIdx="2" presStyleCnt="5">
        <dgm:presLayoutVars>
          <dgm:chMax val="0"/>
          <dgm:chPref val="0"/>
        </dgm:presLayoutVars>
      </dgm:prSet>
      <dgm:spPr/>
    </dgm:pt>
    <dgm:pt modelId="{241218A6-EF3F-4A80-894F-9FC2C9A623CE}" type="pres">
      <dgm:prSet presAssocID="{FC46EB18-8D5C-4093-8D07-9AA5886FD068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376834E0-BC27-442F-83BD-F2F2E08FCD13}" type="pres">
      <dgm:prSet presAssocID="{FC46EB18-8D5C-4093-8D07-9AA5886FD068}" presName="Parent" presStyleLbl="fgAccFollowNode1" presStyleIdx="1" presStyleCnt="3" custScaleX="226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315C53-FFFF-4635-BDD2-728F90533A5B}" type="pres">
      <dgm:prSet presAssocID="{FC46EB18-8D5C-4093-8D07-9AA5886FD068}" presName="Space" presStyleCnt="0">
        <dgm:presLayoutVars>
          <dgm:chMax val="0"/>
          <dgm:chPref val="0"/>
        </dgm:presLayoutVars>
      </dgm:prSet>
      <dgm:spPr/>
    </dgm:pt>
    <dgm:pt modelId="{533F6A64-2DAF-4C8E-AE81-3BDC9178391B}" type="pres">
      <dgm:prSet presAssocID="{2F6E6E3D-B326-4FA4-877D-DD39B59D0C6B}" presName="ConnectorComposite" presStyleCnt="0"/>
      <dgm:spPr/>
    </dgm:pt>
    <dgm:pt modelId="{10EF6754-5EA9-4CFD-9B26-5BA0CD7E490E}" type="pres">
      <dgm:prSet presAssocID="{2F6E6E3D-B326-4FA4-877D-DD39B59D0C6B}" presName="TopSpacing" presStyleCnt="0"/>
      <dgm:spPr/>
    </dgm:pt>
    <dgm:pt modelId="{E260F476-096B-4CB3-9D96-916117313D4C}" type="pres">
      <dgm:prSet presAssocID="{2F6E6E3D-B326-4FA4-877D-DD39B59D0C6B}" presName="Connector" presStyleLbl="alignNode1" presStyleIdx="3" presStyleCnt="5"/>
      <dgm:spPr/>
    </dgm:pt>
    <dgm:pt modelId="{AA7178B4-C5A5-4AF6-A689-B021298FC4BD}" type="pres">
      <dgm:prSet presAssocID="{2F6E6E3D-B326-4FA4-877D-DD39B59D0C6B}" presName="BottomSpacing" presStyleCnt="0"/>
      <dgm:spPr/>
    </dgm:pt>
    <dgm:pt modelId="{D970E2AD-E131-4915-ABC3-DB6FEDF1B1E5}" type="pres">
      <dgm:prSet presAssocID="{2F0C2183-14D6-4289-85ED-73B1A77A6131}" presName="composite" presStyleCnt="0"/>
      <dgm:spPr/>
    </dgm:pt>
    <dgm:pt modelId="{C77D9E4A-3EA9-4068-A835-0D910E38BFDB}" type="pres">
      <dgm:prSet presAssocID="{2F0C2183-14D6-4289-85ED-73B1A77A6131}" presName="Accent" presStyleLbl="alignNode1" presStyleIdx="4" presStyleCnt="5">
        <dgm:presLayoutVars>
          <dgm:chMax val="0"/>
          <dgm:chPref val="0"/>
        </dgm:presLayoutVars>
      </dgm:prSet>
      <dgm:spPr/>
    </dgm:pt>
    <dgm:pt modelId="{BA805844-A5F1-45AD-9175-1AEA51C24F0B}" type="pres">
      <dgm:prSet presAssocID="{2F0C2183-14D6-4289-85ED-73B1A77A6131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2DA7469-E586-4C74-953D-5006EEE2441B}" type="pres">
      <dgm:prSet presAssocID="{2F0C2183-14D6-4289-85ED-73B1A77A6131}" presName="Parent" presStyleLbl="fgAccFollowNode1" presStyleIdx="2" presStyleCnt="3" custScaleX="19685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4760CC-BEC9-4863-9C22-5B1C492A807E}" type="pres">
      <dgm:prSet presAssocID="{2F0C2183-14D6-4289-85ED-73B1A77A6131}" presName="Space" presStyleCnt="0">
        <dgm:presLayoutVars>
          <dgm:chMax val="0"/>
          <dgm:chPref val="0"/>
        </dgm:presLayoutVars>
      </dgm:prSet>
      <dgm:spPr/>
    </dgm:pt>
  </dgm:ptLst>
  <dgm:cxnLst>
    <dgm:cxn modelId="{A4D7E221-917B-4985-BB35-22E6C7B39F1F}" type="presOf" srcId="{CE429220-3BDB-482E-9B01-EB428777CBE7}" destId="{2AB13B1A-2C05-45FC-A286-6F722884B50F}" srcOrd="0" destOrd="0" presId="urn:microsoft.com/office/officeart/2008/layout/AlternatingPictureCircles"/>
    <dgm:cxn modelId="{7F305F57-9DD7-45C6-A627-252EE2D52AC0}" type="presOf" srcId="{FC46EB18-8D5C-4093-8D07-9AA5886FD068}" destId="{376834E0-BC27-442F-83BD-F2F2E08FCD13}" srcOrd="0" destOrd="0" presId="urn:microsoft.com/office/officeart/2008/layout/AlternatingPictureCircles"/>
    <dgm:cxn modelId="{7F73B561-AE34-4BDD-A2CE-CB433E7B158E}" srcId="{EA2E4039-4679-4921-85A6-5692C7D91913}" destId="{FC46EB18-8D5C-4093-8D07-9AA5886FD068}" srcOrd="1" destOrd="0" parTransId="{A513230E-8A86-480B-B7C3-ED3DFDE2CBAF}" sibTransId="{2F6E6E3D-B326-4FA4-877D-DD39B59D0C6B}"/>
    <dgm:cxn modelId="{BCF54BFF-6EED-4BD9-9446-CF5B9A1CEECD}" srcId="{EA2E4039-4679-4921-85A6-5692C7D91913}" destId="{CE429220-3BDB-482E-9B01-EB428777CBE7}" srcOrd="0" destOrd="0" parTransId="{CE2B3BC4-5E0A-453F-B557-2285EE4D870F}" sibTransId="{687F4E5C-055E-4F43-8C90-E86AA0819E4E}"/>
    <dgm:cxn modelId="{A91D1330-0B94-4998-891C-DA7A87A6F82B}" type="presOf" srcId="{EA2E4039-4679-4921-85A6-5692C7D91913}" destId="{21219F1D-204A-4A7B-A890-959C4E1F42B1}" srcOrd="0" destOrd="0" presId="urn:microsoft.com/office/officeart/2008/layout/AlternatingPictureCircles"/>
    <dgm:cxn modelId="{2A3EB863-D8D4-45B7-929C-63C40B3686DE}" srcId="{EA2E4039-4679-4921-85A6-5692C7D91913}" destId="{2F0C2183-14D6-4289-85ED-73B1A77A6131}" srcOrd="2" destOrd="0" parTransId="{ACF1E2C6-6161-4ABF-8EC3-5B99F440856F}" sibTransId="{69754B19-4C9A-47EB-9382-BB7F0F36B669}"/>
    <dgm:cxn modelId="{E02800C0-53B3-4C35-8F5C-22312446390F}" type="presOf" srcId="{2F0C2183-14D6-4289-85ED-73B1A77A6131}" destId="{E2DA7469-E586-4C74-953D-5006EEE2441B}" srcOrd="0" destOrd="0" presId="urn:microsoft.com/office/officeart/2008/layout/AlternatingPictureCircles"/>
    <dgm:cxn modelId="{B2B1DFF6-1557-4E1E-B270-654BDA9BFFB0}" type="presParOf" srcId="{21219F1D-204A-4A7B-A890-959C4E1F42B1}" destId="{37BDB56B-2BE5-4C04-8DE3-B1C11E5FC16E}" srcOrd="0" destOrd="0" presId="urn:microsoft.com/office/officeart/2008/layout/AlternatingPictureCircles"/>
    <dgm:cxn modelId="{4FDFD4F7-14B0-43D2-94F5-C082422FC60F}" type="presParOf" srcId="{37BDB56B-2BE5-4C04-8DE3-B1C11E5FC16E}" destId="{EB36D187-4C75-4E6E-8F2E-E07F856A19DD}" srcOrd="0" destOrd="0" presId="urn:microsoft.com/office/officeart/2008/layout/AlternatingPictureCircles"/>
    <dgm:cxn modelId="{CC4DA040-10AC-4AED-A1B4-231CA297EA30}" type="presParOf" srcId="{37BDB56B-2BE5-4C04-8DE3-B1C11E5FC16E}" destId="{CD3BC2E4-5261-4635-801C-B2AC0F07018B}" srcOrd="1" destOrd="0" presId="urn:microsoft.com/office/officeart/2008/layout/AlternatingPictureCircles"/>
    <dgm:cxn modelId="{BF620AA4-89D4-4197-B361-600F531D9346}" type="presParOf" srcId="{37BDB56B-2BE5-4C04-8DE3-B1C11E5FC16E}" destId="{2AB13B1A-2C05-45FC-A286-6F722884B50F}" srcOrd="2" destOrd="0" presId="urn:microsoft.com/office/officeart/2008/layout/AlternatingPictureCircles"/>
    <dgm:cxn modelId="{1246EA48-78EE-4575-B3AA-B92AE610AD10}" type="presParOf" srcId="{37BDB56B-2BE5-4C04-8DE3-B1C11E5FC16E}" destId="{8BE4D44F-4444-4076-8749-BBCAB013295D}" srcOrd="3" destOrd="0" presId="urn:microsoft.com/office/officeart/2008/layout/AlternatingPictureCircles"/>
    <dgm:cxn modelId="{02878759-1712-496B-A27E-2C5B390BB35E}" type="presParOf" srcId="{21219F1D-204A-4A7B-A890-959C4E1F42B1}" destId="{EE28B42F-D4DC-4F16-9174-1135F1C48221}" srcOrd="1" destOrd="0" presId="urn:microsoft.com/office/officeart/2008/layout/AlternatingPictureCircles"/>
    <dgm:cxn modelId="{02E99AFC-BC7F-4AA2-9774-4FAE32496013}" type="presParOf" srcId="{EE28B42F-D4DC-4F16-9174-1135F1C48221}" destId="{B3C74C77-A13B-418F-81AA-0C4333F59172}" srcOrd="0" destOrd="0" presId="urn:microsoft.com/office/officeart/2008/layout/AlternatingPictureCircles"/>
    <dgm:cxn modelId="{BF0BA967-B8A3-4873-91F6-71AF24352130}" type="presParOf" srcId="{EE28B42F-D4DC-4F16-9174-1135F1C48221}" destId="{D8ABA694-6A86-4760-A5F3-3996C489D7EE}" srcOrd="1" destOrd="0" presId="urn:microsoft.com/office/officeart/2008/layout/AlternatingPictureCircles"/>
    <dgm:cxn modelId="{91FD541D-056D-41C3-98F1-1951B5EA6938}" type="presParOf" srcId="{EE28B42F-D4DC-4F16-9174-1135F1C48221}" destId="{347AA58E-19B4-436B-B874-D31ED6E13EC6}" srcOrd="2" destOrd="0" presId="urn:microsoft.com/office/officeart/2008/layout/AlternatingPictureCircles"/>
    <dgm:cxn modelId="{AEC29F11-571E-4BC6-BBFE-6F1F0BDEC2C0}" type="presParOf" srcId="{21219F1D-204A-4A7B-A890-959C4E1F42B1}" destId="{2E184D3D-058B-4C53-90BC-0D0BD33CB1F1}" srcOrd="2" destOrd="0" presId="urn:microsoft.com/office/officeart/2008/layout/AlternatingPictureCircles"/>
    <dgm:cxn modelId="{0D78278D-D220-4C93-8BC8-ACCF9D6B332F}" type="presParOf" srcId="{2E184D3D-058B-4C53-90BC-0D0BD33CB1F1}" destId="{D0D9BE69-9209-4F72-B6E9-21A718B4E0BE}" srcOrd="0" destOrd="0" presId="urn:microsoft.com/office/officeart/2008/layout/AlternatingPictureCircles"/>
    <dgm:cxn modelId="{6045D3C3-187A-4D9A-BE55-7A818A13E560}" type="presParOf" srcId="{2E184D3D-058B-4C53-90BC-0D0BD33CB1F1}" destId="{241218A6-EF3F-4A80-894F-9FC2C9A623CE}" srcOrd="1" destOrd="0" presId="urn:microsoft.com/office/officeart/2008/layout/AlternatingPictureCircles"/>
    <dgm:cxn modelId="{A6028082-CDBC-4FA3-9280-B7ECC862874C}" type="presParOf" srcId="{2E184D3D-058B-4C53-90BC-0D0BD33CB1F1}" destId="{376834E0-BC27-442F-83BD-F2F2E08FCD13}" srcOrd="2" destOrd="0" presId="urn:microsoft.com/office/officeart/2008/layout/AlternatingPictureCircles"/>
    <dgm:cxn modelId="{E034C8C2-203B-435B-9F55-F2AA4151D6C1}" type="presParOf" srcId="{2E184D3D-058B-4C53-90BC-0D0BD33CB1F1}" destId="{92315C53-FFFF-4635-BDD2-728F90533A5B}" srcOrd="3" destOrd="0" presId="urn:microsoft.com/office/officeart/2008/layout/AlternatingPictureCircles"/>
    <dgm:cxn modelId="{E9C2227D-BA7D-45E4-8636-B2B5C558AB93}" type="presParOf" srcId="{21219F1D-204A-4A7B-A890-959C4E1F42B1}" destId="{533F6A64-2DAF-4C8E-AE81-3BDC9178391B}" srcOrd="3" destOrd="0" presId="urn:microsoft.com/office/officeart/2008/layout/AlternatingPictureCircles"/>
    <dgm:cxn modelId="{1A2C6778-0620-4133-A403-FE8C57686238}" type="presParOf" srcId="{533F6A64-2DAF-4C8E-AE81-3BDC9178391B}" destId="{10EF6754-5EA9-4CFD-9B26-5BA0CD7E490E}" srcOrd="0" destOrd="0" presId="urn:microsoft.com/office/officeart/2008/layout/AlternatingPictureCircles"/>
    <dgm:cxn modelId="{87944354-F6AD-46D2-8E29-C476233D600A}" type="presParOf" srcId="{533F6A64-2DAF-4C8E-AE81-3BDC9178391B}" destId="{E260F476-096B-4CB3-9D96-916117313D4C}" srcOrd="1" destOrd="0" presId="urn:microsoft.com/office/officeart/2008/layout/AlternatingPictureCircles"/>
    <dgm:cxn modelId="{8528301D-3BD9-4F6D-8543-8BB9A8646024}" type="presParOf" srcId="{533F6A64-2DAF-4C8E-AE81-3BDC9178391B}" destId="{AA7178B4-C5A5-4AF6-A689-B021298FC4BD}" srcOrd="2" destOrd="0" presId="urn:microsoft.com/office/officeart/2008/layout/AlternatingPictureCircles"/>
    <dgm:cxn modelId="{E9AD3AC0-5A6F-424B-A644-87D83C8DE152}" type="presParOf" srcId="{21219F1D-204A-4A7B-A890-959C4E1F42B1}" destId="{D970E2AD-E131-4915-ABC3-DB6FEDF1B1E5}" srcOrd="4" destOrd="0" presId="urn:microsoft.com/office/officeart/2008/layout/AlternatingPictureCircles"/>
    <dgm:cxn modelId="{F6900F7B-3307-4939-BF61-25CE452E530C}" type="presParOf" srcId="{D970E2AD-E131-4915-ABC3-DB6FEDF1B1E5}" destId="{C77D9E4A-3EA9-4068-A835-0D910E38BFDB}" srcOrd="0" destOrd="0" presId="urn:microsoft.com/office/officeart/2008/layout/AlternatingPictureCircles"/>
    <dgm:cxn modelId="{5AD78D4B-437D-48B5-BC31-CE16E3E78861}" type="presParOf" srcId="{D970E2AD-E131-4915-ABC3-DB6FEDF1B1E5}" destId="{BA805844-A5F1-45AD-9175-1AEA51C24F0B}" srcOrd="1" destOrd="0" presId="urn:microsoft.com/office/officeart/2008/layout/AlternatingPictureCircles"/>
    <dgm:cxn modelId="{8599EBEF-1EC0-419B-86A6-6D2F2CFA1CC4}" type="presParOf" srcId="{D970E2AD-E131-4915-ABC3-DB6FEDF1B1E5}" destId="{E2DA7469-E586-4C74-953D-5006EEE2441B}" srcOrd="2" destOrd="0" presId="urn:microsoft.com/office/officeart/2008/layout/AlternatingPictureCircles"/>
    <dgm:cxn modelId="{478F83F3-775B-4E2B-B1CB-EACEDA125A5E}" type="presParOf" srcId="{D970E2AD-E131-4915-ABC3-DB6FEDF1B1E5}" destId="{864760CC-BEC9-4863-9C22-5B1C492A807E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3D5A64-9A40-4857-9C59-8F380684E771}" type="doc">
      <dgm:prSet loTypeId="urn:microsoft.com/office/officeart/2008/layout/AlternatingPictureCircles" loCatId="picture" qsTypeId="urn:microsoft.com/office/officeart/2005/8/quickstyle/3d2" qsCatId="3D" csTypeId="urn:microsoft.com/office/officeart/2005/8/colors/accent3_2" csCatId="accent3" phldr="1"/>
      <dgm:spPr/>
    </dgm:pt>
    <dgm:pt modelId="{EDFE0F0D-7EEE-447F-A366-E274BDB73E73}">
      <dgm:prSet phldrT="[Text]" custT="1"/>
      <dgm:spPr/>
      <dgm:t>
        <a:bodyPr/>
        <a:lstStyle/>
        <a:p>
          <a:r>
            <a:rPr lang="en-US" sz="1100" b="1" dirty="0" smtClean="0">
              <a:solidFill>
                <a:schemeClr val="accent6">
                  <a:lumMod val="50000"/>
                </a:schemeClr>
              </a:solidFill>
            </a:rPr>
            <a:t>Tumor microenvironment-associated gene targets</a:t>
          </a:r>
          <a:endParaRPr lang="en-US" sz="1100" dirty="0">
            <a:solidFill>
              <a:schemeClr val="accent6">
                <a:lumMod val="50000"/>
              </a:schemeClr>
            </a:solidFill>
          </a:endParaRPr>
        </a:p>
      </dgm:t>
    </dgm:pt>
    <dgm:pt modelId="{7BC4FC18-EA8F-43F7-B5EE-7E99ADD5BD91}" type="parTrans" cxnId="{E686FFF2-EFF7-4C5F-A356-E9206124816E}">
      <dgm:prSet/>
      <dgm:spPr/>
      <dgm:t>
        <a:bodyPr/>
        <a:lstStyle/>
        <a:p>
          <a:endParaRPr lang="en-US"/>
        </a:p>
      </dgm:t>
    </dgm:pt>
    <dgm:pt modelId="{51BEB087-2FBA-47A9-830F-3FEE0FEE325B}" type="sibTrans" cxnId="{E686FFF2-EFF7-4C5F-A356-E9206124816E}">
      <dgm:prSet/>
      <dgm:spPr/>
      <dgm:t>
        <a:bodyPr/>
        <a:lstStyle/>
        <a:p>
          <a:endParaRPr lang="en-US"/>
        </a:p>
      </dgm:t>
    </dgm:pt>
    <dgm:pt modelId="{33DEF85D-EFCF-4A24-8844-B16F35665C07}">
      <dgm:prSet phldrT="[Text]" custT="1"/>
      <dgm:spPr/>
      <dgm:t>
        <a:bodyPr/>
        <a:lstStyle/>
        <a:p>
          <a:r>
            <a:rPr lang="en-US" sz="1600" b="1" dirty="0" smtClean="0">
              <a:solidFill>
                <a:schemeClr val="accent6">
                  <a:lumMod val="50000"/>
                </a:schemeClr>
              </a:solidFill>
            </a:rPr>
            <a:t>Viral oncogenes</a:t>
          </a:r>
          <a:endParaRPr lang="en-US" sz="1600" dirty="0">
            <a:solidFill>
              <a:schemeClr val="accent6">
                <a:lumMod val="50000"/>
              </a:schemeClr>
            </a:solidFill>
          </a:endParaRPr>
        </a:p>
      </dgm:t>
    </dgm:pt>
    <dgm:pt modelId="{1882E7C1-1780-45CB-86DB-7D0D955B8106}" type="parTrans" cxnId="{475A6DC4-232A-4F13-89D2-37145C495C78}">
      <dgm:prSet/>
      <dgm:spPr/>
      <dgm:t>
        <a:bodyPr/>
        <a:lstStyle/>
        <a:p>
          <a:endParaRPr lang="en-US"/>
        </a:p>
      </dgm:t>
    </dgm:pt>
    <dgm:pt modelId="{41DAA2EA-0372-43B3-825F-CFAB8EFB460A}" type="sibTrans" cxnId="{475A6DC4-232A-4F13-89D2-37145C495C78}">
      <dgm:prSet/>
      <dgm:spPr/>
      <dgm:t>
        <a:bodyPr/>
        <a:lstStyle/>
        <a:p>
          <a:endParaRPr lang="en-US"/>
        </a:p>
      </dgm:t>
    </dgm:pt>
    <dgm:pt modelId="{6A1FAE3A-C1CC-403F-98E5-A4DD1803EF31}">
      <dgm:prSet phldrT="[Text]"/>
      <dgm:spPr/>
      <dgm:t>
        <a:bodyPr/>
        <a:lstStyle/>
        <a:p>
          <a:r>
            <a:rPr lang="en-US" b="1" dirty="0" smtClean="0">
              <a:solidFill>
                <a:schemeClr val="accent6">
                  <a:lumMod val="50000"/>
                </a:schemeClr>
              </a:solidFill>
            </a:rPr>
            <a:t>Immune-related genes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45DA5011-9877-4867-8B3C-9A5733C455A2}" type="parTrans" cxnId="{87630153-075B-49AF-B0BA-0F8504A8B80A}">
      <dgm:prSet/>
      <dgm:spPr/>
      <dgm:t>
        <a:bodyPr/>
        <a:lstStyle/>
        <a:p>
          <a:endParaRPr lang="en-US"/>
        </a:p>
      </dgm:t>
    </dgm:pt>
    <dgm:pt modelId="{944ADD1D-CE91-4A2C-8A93-284EDA5CAD33}" type="sibTrans" cxnId="{87630153-075B-49AF-B0BA-0F8504A8B80A}">
      <dgm:prSet/>
      <dgm:spPr/>
      <dgm:t>
        <a:bodyPr/>
        <a:lstStyle/>
        <a:p>
          <a:endParaRPr lang="en-US"/>
        </a:p>
      </dgm:t>
    </dgm:pt>
    <dgm:pt modelId="{66B2BF95-4D49-40C3-8637-20FB03095962}" type="pres">
      <dgm:prSet presAssocID="{033D5A64-9A40-4857-9C59-8F380684E771}" presName="Name0" presStyleCnt="0">
        <dgm:presLayoutVars>
          <dgm:chMax/>
          <dgm:chPref/>
          <dgm:dir/>
        </dgm:presLayoutVars>
      </dgm:prSet>
      <dgm:spPr/>
    </dgm:pt>
    <dgm:pt modelId="{CD0AE9C1-AAF2-489D-948F-FBDB4DD215E0}" type="pres">
      <dgm:prSet presAssocID="{EDFE0F0D-7EEE-447F-A366-E274BDB73E73}" presName="composite" presStyleCnt="0"/>
      <dgm:spPr/>
    </dgm:pt>
    <dgm:pt modelId="{004398DF-FB8E-4922-A2F1-F063B1080F64}" type="pres">
      <dgm:prSet presAssocID="{EDFE0F0D-7EEE-447F-A366-E274BDB73E73}" presName="Accent" presStyleLbl="alignNode1" presStyleIdx="0" presStyleCnt="5">
        <dgm:presLayoutVars>
          <dgm:chMax val="0"/>
          <dgm:chPref val="0"/>
        </dgm:presLayoutVars>
      </dgm:prSet>
      <dgm:spPr/>
    </dgm:pt>
    <dgm:pt modelId="{CC6E4F04-0B2A-4F49-B095-A3428012EA2F}" type="pres">
      <dgm:prSet presAssocID="{EDFE0F0D-7EEE-447F-A366-E274BDB73E73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749D904F-22C7-40B8-BE46-EFE6C96EDCB7}" type="pres">
      <dgm:prSet presAssocID="{EDFE0F0D-7EEE-447F-A366-E274BDB73E73}" presName="Parent" presStyleLbl="fgAccFollowNode1" presStyleIdx="0" presStyleCnt="3" custScaleX="24656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AF51A3-207C-4ED3-B957-C6EF8AF46000}" type="pres">
      <dgm:prSet presAssocID="{EDFE0F0D-7EEE-447F-A366-E274BDB73E73}" presName="Space" presStyleCnt="0">
        <dgm:presLayoutVars>
          <dgm:chMax val="0"/>
          <dgm:chPref val="0"/>
        </dgm:presLayoutVars>
      </dgm:prSet>
      <dgm:spPr/>
    </dgm:pt>
    <dgm:pt modelId="{A4D63BAF-4C1D-46B5-B60C-691A7E840860}" type="pres">
      <dgm:prSet presAssocID="{51BEB087-2FBA-47A9-830F-3FEE0FEE325B}" presName="ConnectorComposite" presStyleCnt="0"/>
      <dgm:spPr/>
    </dgm:pt>
    <dgm:pt modelId="{AE0BA544-D662-4AA6-89CF-E0BCDD3CC2BC}" type="pres">
      <dgm:prSet presAssocID="{51BEB087-2FBA-47A9-830F-3FEE0FEE325B}" presName="TopSpacing" presStyleCnt="0"/>
      <dgm:spPr/>
    </dgm:pt>
    <dgm:pt modelId="{F3B1E029-091A-4096-8F77-4B2B590F82F1}" type="pres">
      <dgm:prSet presAssocID="{51BEB087-2FBA-47A9-830F-3FEE0FEE325B}" presName="Connector" presStyleLbl="alignNode1" presStyleIdx="1" presStyleCnt="5"/>
      <dgm:spPr/>
    </dgm:pt>
    <dgm:pt modelId="{0ECFB4D1-6189-470B-B2E0-8993652294F3}" type="pres">
      <dgm:prSet presAssocID="{51BEB087-2FBA-47A9-830F-3FEE0FEE325B}" presName="BottomSpacing" presStyleCnt="0"/>
      <dgm:spPr/>
    </dgm:pt>
    <dgm:pt modelId="{F6AB3733-B38F-4C32-8EAB-C5A953418878}" type="pres">
      <dgm:prSet presAssocID="{33DEF85D-EFCF-4A24-8844-B16F35665C07}" presName="composite" presStyleCnt="0"/>
      <dgm:spPr/>
    </dgm:pt>
    <dgm:pt modelId="{A8BD86B3-EC76-48D8-8E90-75AFDBAA0E65}" type="pres">
      <dgm:prSet presAssocID="{33DEF85D-EFCF-4A24-8844-B16F35665C07}" presName="Accent" presStyleLbl="alignNode1" presStyleIdx="2" presStyleCnt="5">
        <dgm:presLayoutVars>
          <dgm:chMax val="0"/>
          <dgm:chPref val="0"/>
        </dgm:presLayoutVars>
      </dgm:prSet>
      <dgm:spPr/>
    </dgm:pt>
    <dgm:pt modelId="{AFF3E192-FF6E-48F4-9065-9445E6FA7C7A}" type="pres">
      <dgm:prSet presAssocID="{33DEF85D-EFCF-4A24-8844-B16F35665C07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EA2E49FA-AD6E-4F9F-A1E9-54CE3D5D4A35}" type="pres">
      <dgm:prSet presAssocID="{33DEF85D-EFCF-4A24-8844-B16F35665C07}" presName="Parent" presStyleLbl="fgAccFollowNode1" presStyleIdx="1" presStyleCnt="3" custScaleX="22123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786A065-C85E-4BAD-8E83-F4A229C62830}" type="pres">
      <dgm:prSet presAssocID="{33DEF85D-EFCF-4A24-8844-B16F35665C07}" presName="Space" presStyleCnt="0">
        <dgm:presLayoutVars>
          <dgm:chMax val="0"/>
          <dgm:chPref val="0"/>
        </dgm:presLayoutVars>
      </dgm:prSet>
      <dgm:spPr/>
    </dgm:pt>
    <dgm:pt modelId="{F4402CC6-C4EF-42CC-B563-AA690A13AB6B}" type="pres">
      <dgm:prSet presAssocID="{41DAA2EA-0372-43B3-825F-CFAB8EFB460A}" presName="ConnectorComposite" presStyleCnt="0"/>
      <dgm:spPr/>
    </dgm:pt>
    <dgm:pt modelId="{0BCADE83-93B3-4683-AABB-1A66ECE05B29}" type="pres">
      <dgm:prSet presAssocID="{41DAA2EA-0372-43B3-825F-CFAB8EFB460A}" presName="TopSpacing" presStyleCnt="0"/>
      <dgm:spPr/>
    </dgm:pt>
    <dgm:pt modelId="{CF876504-2566-4EBF-B399-4E4AD89FC909}" type="pres">
      <dgm:prSet presAssocID="{41DAA2EA-0372-43B3-825F-CFAB8EFB460A}" presName="Connector" presStyleLbl="alignNode1" presStyleIdx="3" presStyleCnt="5"/>
      <dgm:spPr/>
    </dgm:pt>
    <dgm:pt modelId="{06C98EDA-C499-4EDF-AB05-A573BE8FF2E9}" type="pres">
      <dgm:prSet presAssocID="{41DAA2EA-0372-43B3-825F-CFAB8EFB460A}" presName="BottomSpacing" presStyleCnt="0"/>
      <dgm:spPr/>
    </dgm:pt>
    <dgm:pt modelId="{7210928D-DD9B-4413-834D-B31CBADC087D}" type="pres">
      <dgm:prSet presAssocID="{6A1FAE3A-C1CC-403F-98E5-A4DD1803EF31}" presName="composite" presStyleCnt="0"/>
      <dgm:spPr/>
    </dgm:pt>
    <dgm:pt modelId="{BFA185CB-CBAC-489F-A064-F63717FF7559}" type="pres">
      <dgm:prSet presAssocID="{6A1FAE3A-C1CC-403F-98E5-A4DD1803EF31}" presName="Accent" presStyleLbl="alignNode1" presStyleIdx="4" presStyleCnt="5">
        <dgm:presLayoutVars>
          <dgm:chMax val="0"/>
          <dgm:chPref val="0"/>
        </dgm:presLayoutVars>
      </dgm:prSet>
      <dgm:spPr/>
    </dgm:pt>
    <dgm:pt modelId="{7622B1E1-EA5C-4DBC-9B48-406C543207D8}" type="pres">
      <dgm:prSet presAssocID="{6A1FAE3A-C1CC-403F-98E5-A4DD1803EF31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BB4D3E6D-293A-4EAB-897C-009A7618B8BF}" type="pres">
      <dgm:prSet presAssocID="{6A1FAE3A-C1CC-403F-98E5-A4DD1803EF31}" presName="Parent" presStyleLbl="fgAccFollowNode1" presStyleIdx="2" presStyleCnt="3" custScaleX="2068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8D6E83-76E1-4084-8377-73B827DE4C02}" type="pres">
      <dgm:prSet presAssocID="{6A1FAE3A-C1CC-403F-98E5-A4DD1803EF31}" presName="Space" presStyleCnt="0">
        <dgm:presLayoutVars>
          <dgm:chMax val="0"/>
          <dgm:chPref val="0"/>
        </dgm:presLayoutVars>
      </dgm:prSet>
      <dgm:spPr/>
    </dgm:pt>
  </dgm:ptLst>
  <dgm:cxnLst>
    <dgm:cxn modelId="{475A6DC4-232A-4F13-89D2-37145C495C78}" srcId="{033D5A64-9A40-4857-9C59-8F380684E771}" destId="{33DEF85D-EFCF-4A24-8844-B16F35665C07}" srcOrd="1" destOrd="0" parTransId="{1882E7C1-1780-45CB-86DB-7D0D955B8106}" sibTransId="{41DAA2EA-0372-43B3-825F-CFAB8EFB460A}"/>
    <dgm:cxn modelId="{2FD0AA97-6A4B-4E14-B5B1-79C4F5285754}" type="presOf" srcId="{EDFE0F0D-7EEE-447F-A366-E274BDB73E73}" destId="{749D904F-22C7-40B8-BE46-EFE6C96EDCB7}" srcOrd="0" destOrd="0" presId="urn:microsoft.com/office/officeart/2008/layout/AlternatingPictureCircles"/>
    <dgm:cxn modelId="{E686FFF2-EFF7-4C5F-A356-E9206124816E}" srcId="{033D5A64-9A40-4857-9C59-8F380684E771}" destId="{EDFE0F0D-7EEE-447F-A366-E274BDB73E73}" srcOrd="0" destOrd="0" parTransId="{7BC4FC18-EA8F-43F7-B5EE-7E99ADD5BD91}" sibTransId="{51BEB087-2FBA-47A9-830F-3FEE0FEE325B}"/>
    <dgm:cxn modelId="{1F4A25AE-D753-4141-9862-CC29195A2F60}" type="presOf" srcId="{6A1FAE3A-C1CC-403F-98E5-A4DD1803EF31}" destId="{BB4D3E6D-293A-4EAB-897C-009A7618B8BF}" srcOrd="0" destOrd="0" presId="urn:microsoft.com/office/officeart/2008/layout/AlternatingPictureCircles"/>
    <dgm:cxn modelId="{4668BD91-43D9-484B-B5E8-8204D2FA4F12}" type="presOf" srcId="{33DEF85D-EFCF-4A24-8844-B16F35665C07}" destId="{EA2E49FA-AD6E-4F9F-A1E9-54CE3D5D4A35}" srcOrd="0" destOrd="0" presId="urn:microsoft.com/office/officeart/2008/layout/AlternatingPictureCircles"/>
    <dgm:cxn modelId="{87630153-075B-49AF-B0BA-0F8504A8B80A}" srcId="{033D5A64-9A40-4857-9C59-8F380684E771}" destId="{6A1FAE3A-C1CC-403F-98E5-A4DD1803EF31}" srcOrd="2" destOrd="0" parTransId="{45DA5011-9877-4867-8B3C-9A5733C455A2}" sibTransId="{944ADD1D-CE91-4A2C-8A93-284EDA5CAD33}"/>
    <dgm:cxn modelId="{1ADD5CE4-869A-4A50-89F2-9565CE3CD485}" type="presOf" srcId="{033D5A64-9A40-4857-9C59-8F380684E771}" destId="{66B2BF95-4D49-40C3-8637-20FB03095962}" srcOrd="0" destOrd="0" presId="urn:microsoft.com/office/officeart/2008/layout/AlternatingPictureCircles"/>
    <dgm:cxn modelId="{2C21C936-BCCF-4BB0-9476-B1CAAA761711}" type="presParOf" srcId="{66B2BF95-4D49-40C3-8637-20FB03095962}" destId="{CD0AE9C1-AAF2-489D-948F-FBDB4DD215E0}" srcOrd="0" destOrd="0" presId="urn:microsoft.com/office/officeart/2008/layout/AlternatingPictureCircles"/>
    <dgm:cxn modelId="{E82904DB-B67F-4D51-8B0F-CF42846B9A9F}" type="presParOf" srcId="{CD0AE9C1-AAF2-489D-948F-FBDB4DD215E0}" destId="{004398DF-FB8E-4922-A2F1-F063B1080F64}" srcOrd="0" destOrd="0" presId="urn:microsoft.com/office/officeart/2008/layout/AlternatingPictureCircles"/>
    <dgm:cxn modelId="{097FC891-A4FC-46F6-81A6-9975B7F51849}" type="presParOf" srcId="{CD0AE9C1-AAF2-489D-948F-FBDB4DD215E0}" destId="{CC6E4F04-0B2A-4F49-B095-A3428012EA2F}" srcOrd="1" destOrd="0" presId="urn:microsoft.com/office/officeart/2008/layout/AlternatingPictureCircles"/>
    <dgm:cxn modelId="{685A177E-D3F2-427A-B411-4ABAE09E9008}" type="presParOf" srcId="{CD0AE9C1-AAF2-489D-948F-FBDB4DD215E0}" destId="{749D904F-22C7-40B8-BE46-EFE6C96EDCB7}" srcOrd="2" destOrd="0" presId="urn:microsoft.com/office/officeart/2008/layout/AlternatingPictureCircles"/>
    <dgm:cxn modelId="{AB9BF2BA-06EA-4B99-8C19-077204E9FBBC}" type="presParOf" srcId="{CD0AE9C1-AAF2-489D-948F-FBDB4DD215E0}" destId="{DFAF51A3-207C-4ED3-B957-C6EF8AF46000}" srcOrd="3" destOrd="0" presId="urn:microsoft.com/office/officeart/2008/layout/AlternatingPictureCircles"/>
    <dgm:cxn modelId="{991710AC-58E7-4480-B4A6-907B0BE10A12}" type="presParOf" srcId="{66B2BF95-4D49-40C3-8637-20FB03095962}" destId="{A4D63BAF-4C1D-46B5-B60C-691A7E840860}" srcOrd="1" destOrd="0" presId="urn:microsoft.com/office/officeart/2008/layout/AlternatingPictureCircles"/>
    <dgm:cxn modelId="{6805B604-999C-4C3A-B2E3-50120336BCC4}" type="presParOf" srcId="{A4D63BAF-4C1D-46B5-B60C-691A7E840860}" destId="{AE0BA544-D662-4AA6-89CF-E0BCDD3CC2BC}" srcOrd="0" destOrd="0" presId="urn:microsoft.com/office/officeart/2008/layout/AlternatingPictureCircles"/>
    <dgm:cxn modelId="{86F9EFB4-550B-4A26-9D6E-0920C2F060B8}" type="presParOf" srcId="{A4D63BAF-4C1D-46B5-B60C-691A7E840860}" destId="{F3B1E029-091A-4096-8F77-4B2B590F82F1}" srcOrd="1" destOrd="0" presId="urn:microsoft.com/office/officeart/2008/layout/AlternatingPictureCircles"/>
    <dgm:cxn modelId="{D9EF3183-FFC6-4F9B-B25B-6B92ADFD288F}" type="presParOf" srcId="{A4D63BAF-4C1D-46B5-B60C-691A7E840860}" destId="{0ECFB4D1-6189-470B-B2E0-8993652294F3}" srcOrd="2" destOrd="0" presId="urn:microsoft.com/office/officeart/2008/layout/AlternatingPictureCircles"/>
    <dgm:cxn modelId="{6E8C7B28-2BD3-4427-B0ED-65713A977263}" type="presParOf" srcId="{66B2BF95-4D49-40C3-8637-20FB03095962}" destId="{F6AB3733-B38F-4C32-8EAB-C5A953418878}" srcOrd="2" destOrd="0" presId="urn:microsoft.com/office/officeart/2008/layout/AlternatingPictureCircles"/>
    <dgm:cxn modelId="{1187D212-6480-48AC-82DC-26CD32B2B168}" type="presParOf" srcId="{F6AB3733-B38F-4C32-8EAB-C5A953418878}" destId="{A8BD86B3-EC76-48D8-8E90-75AFDBAA0E65}" srcOrd="0" destOrd="0" presId="urn:microsoft.com/office/officeart/2008/layout/AlternatingPictureCircles"/>
    <dgm:cxn modelId="{47B0AB74-0ED5-421D-AFDD-3BC5F94D681C}" type="presParOf" srcId="{F6AB3733-B38F-4C32-8EAB-C5A953418878}" destId="{AFF3E192-FF6E-48F4-9065-9445E6FA7C7A}" srcOrd="1" destOrd="0" presId="urn:microsoft.com/office/officeart/2008/layout/AlternatingPictureCircles"/>
    <dgm:cxn modelId="{9A30F692-ECF9-45A0-A704-B68CB7EE2BCA}" type="presParOf" srcId="{F6AB3733-B38F-4C32-8EAB-C5A953418878}" destId="{EA2E49FA-AD6E-4F9F-A1E9-54CE3D5D4A35}" srcOrd="2" destOrd="0" presId="urn:microsoft.com/office/officeart/2008/layout/AlternatingPictureCircles"/>
    <dgm:cxn modelId="{5870C806-BF59-4CA8-9A2F-71ADDF25A3FF}" type="presParOf" srcId="{F6AB3733-B38F-4C32-8EAB-C5A953418878}" destId="{7786A065-C85E-4BAD-8E83-F4A229C62830}" srcOrd="3" destOrd="0" presId="urn:microsoft.com/office/officeart/2008/layout/AlternatingPictureCircles"/>
    <dgm:cxn modelId="{F728D850-0576-457A-9E0C-A88BBB76E9CB}" type="presParOf" srcId="{66B2BF95-4D49-40C3-8637-20FB03095962}" destId="{F4402CC6-C4EF-42CC-B563-AA690A13AB6B}" srcOrd="3" destOrd="0" presId="urn:microsoft.com/office/officeart/2008/layout/AlternatingPictureCircles"/>
    <dgm:cxn modelId="{D6C393A8-0F1C-43D9-8331-4E4BDADB09FB}" type="presParOf" srcId="{F4402CC6-C4EF-42CC-B563-AA690A13AB6B}" destId="{0BCADE83-93B3-4683-AABB-1A66ECE05B29}" srcOrd="0" destOrd="0" presId="urn:microsoft.com/office/officeart/2008/layout/AlternatingPictureCircles"/>
    <dgm:cxn modelId="{FE601244-0D55-4F56-8747-0A7B50C20BE8}" type="presParOf" srcId="{F4402CC6-C4EF-42CC-B563-AA690A13AB6B}" destId="{CF876504-2566-4EBF-B399-4E4AD89FC909}" srcOrd="1" destOrd="0" presId="urn:microsoft.com/office/officeart/2008/layout/AlternatingPictureCircles"/>
    <dgm:cxn modelId="{D7FFB8A3-6C4D-4F64-A812-14D2FB148748}" type="presParOf" srcId="{F4402CC6-C4EF-42CC-B563-AA690A13AB6B}" destId="{06C98EDA-C499-4EDF-AB05-A573BE8FF2E9}" srcOrd="2" destOrd="0" presId="urn:microsoft.com/office/officeart/2008/layout/AlternatingPictureCircles"/>
    <dgm:cxn modelId="{127F58AA-03ED-48E4-A5D4-595D20E69E16}" type="presParOf" srcId="{66B2BF95-4D49-40C3-8637-20FB03095962}" destId="{7210928D-DD9B-4413-834D-B31CBADC087D}" srcOrd="4" destOrd="0" presId="urn:microsoft.com/office/officeart/2008/layout/AlternatingPictureCircles"/>
    <dgm:cxn modelId="{107BDD7B-EFFF-4B2C-BCEF-8EEE95787E1B}" type="presParOf" srcId="{7210928D-DD9B-4413-834D-B31CBADC087D}" destId="{BFA185CB-CBAC-489F-A064-F63717FF7559}" srcOrd="0" destOrd="0" presId="urn:microsoft.com/office/officeart/2008/layout/AlternatingPictureCircles"/>
    <dgm:cxn modelId="{9AFAF98F-030E-43DD-86DF-5C2EE76D9472}" type="presParOf" srcId="{7210928D-DD9B-4413-834D-B31CBADC087D}" destId="{7622B1E1-EA5C-4DBC-9B48-406C543207D8}" srcOrd="1" destOrd="0" presId="urn:microsoft.com/office/officeart/2008/layout/AlternatingPictureCircles"/>
    <dgm:cxn modelId="{2F69B46A-37D1-4C26-ADC5-18ADC6D3CC78}" type="presParOf" srcId="{7210928D-DD9B-4413-834D-B31CBADC087D}" destId="{BB4D3E6D-293A-4EAB-897C-009A7618B8BF}" srcOrd="2" destOrd="0" presId="urn:microsoft.com/office/officeart/2008/layout/AlternatingPictureCircles"/>
    <dgm:cxn modelId="{33A38235-DAC6-4175-8A20-73213ECE40C0}" type="presParOf" srcId="{7210928D-DD9B-4413-834D-B31CBADC087D}" destId="{298D6E83-76E1-4084-8377-73B827DE4C02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DF0C6B5-9801-4AA6-8C2F-71FA18994D94}" type="doc">
      <dgm:prSet loTypeId="urn:microsoft.com/office/officeart/2008/layout/AscendingPictureAccentProcess" loCatId="process" qsTypeId="urn:microsoft.com/office/officeart/2005/8/quickstyle/3d5" qsCatId="3D" csTypeId="urn:microsoft.com/office/officeart/2005/8/colors/colorful3" csCatId="colorful" phldr="1"/>
      <dgm:spPr/>
    </dgm:pt>
    <dgm:pt modelId="{D3ACFB17-452F-4249-AA84-7B123109E500}">
      <dgm:prSet phldrT="[Text]"/>
      <dgm:spPr/>
      <dgm:t>
        <a:bodyPr/>
        <a:lstStyle/>
        <a:p>
          <a:r>
            <a:rPr lang="en-US" dirty="0" smtClean="0"/>
            <a:t>Physical methods</a:t>
          </a:r>
          <a:endParaRPr lang="en-US" dirty="0"/>
        </a:p>
      </dgm:t>
    </dgm:pt>
    <dgm:pt modelId="{567D104B-3AAE-41FD-97D1-298310B00E6F}" type="parTrans" cxnId="{8C4B14A1-6AC7-4E47-9AF6-AE585F0BBD96}">
      <dgm:prSet/>
      <dgm:spPr/>
      <dgm:t>
        <a:bodyPr/>
        <a:lstStyle/>
        <a:p>
          <a:endParaRPr lang="en-US"/>
        </a:p>
      </dgm:t>
    </dgm:pt>
    <dgm:pt modelId="{1B4000BD-06F9-4A75-9EAB-33D0719D48F8}" type="sibTrans" cxnId="{8C4B14A1-6AC7-4E47-9AF6-AE585F0BBD96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9800F9CB-04E9-4BA8-8BE3-4B14D33B10DF}">
      <dgm:prSet phldrT="[Text]"/>
      <dgm:spPr/>
      <dgm:t>
        <a:bodyPr/>
        <a:lstStyle/>
        <a:p>
          <a:r>
            <a:rPr lang="en-US" dirty="0" smtClean="0"/>
            <a:t>Viral vectors</a:t>
          </a:r>
          <a:endParaRPr lang="en-US" dirty="0"/>
        </a:p>
      </dgm:t>
    </dgm:pt>
    <dgm:pt modelId="{58F32D5F-D4D0-4B8E-89AB-B0A2D17C7581}" type="parTrans" cxnId="{115ECB17-7368-48A4-9362-0A51DE11A04F}">
      <dgm:prSet/>
      <dgm:spPr/>
      <dgm:t>
        <a:bodyPr/>
        <a:lstStyle/>
        <a:p>
          <a:endParaRPr lang="en-US"/>
        </a:p>
      </dgm:t>
    </dgm:pt>
    <dgm:pt modelId="{D1387850-281A-420A-B150-B4725A303370}" type="sibTrans" cxnId="{115ECB17-7368-48A4-9362-0A51DE11A04F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D5228A30-D04A-482C-A1AD-9068263B8D90}">
      <dgm:prSet phldrT="[Text]"/>
      <dgm:spPr/>
      <dgm:t>
        <a:bodyPr/>
        <a:lstStyle/>
        <a:p>
          <a:r>
            <a:rPr lang="en-US" dirty="0" smtClean="0"/>
            <a:t>Non-viral vectors</a:t>
          </a:r>
          <a:endParaRPr lang="en-US" dirty="0"/>
        </a:p>
      </dgm:t>
    </dgm:pt>
    <dgm:pt modelId="{144EC4B5-4584-47C5-B502-777BEACB1147}" type="parTrans" cxnId="{693236B9-CA84-4E00-88F7-731329F8185A}">
      <dgm:prSet/>
      <dgm:spPr/>
      <dgm:t>
        <a:bodyPr/>
        <a:lstStyle/>
        <a:p>
          <a:endParaRPr lang="en-US"/>
        </a:p>
      </dgm:t>
    </dgm:pt>
    <dgm:pt modelId="{BBFBE523-4CCA-4CB9-8141-69BD07B8A7C8}" type="sibTrans" cxnId="{693236B9-CA84-4E00-88F7-731329F8185A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  <dgm:t>
        <a:bodyPr/>
        <a:lstStyle/>
        <a:p>
          <a:endParaRPr lang="en-US"/>
        </a:p>
      </dgm:t>
    </dgm:pt>
    <dgm:pt modelId="{ACB51616-1D14-4681-9A4C-2C35CB1B876A}" type="pres">
      <dgm:prSet presAssocID="{3DF0C6B5-9801-4AA6-8C2F-71FA18994D94}" presName="Name0" presStyleCnt="0">
        <dgm:presLayoutVars>
          <dgm:chMax val="7"/>
          <dgm:chPref val="7"/>
          <dgm:dir/>
        </dgm:presLayoutVars>
      </dgm:prSet>
      <dgm:spPr/>
    </dgm:pt>
    <dgm:pt modelId="{9B6DC27C-EBB5-4055-9F86-926251C13E47}" type="pres">
      <dgm:prSet presAssocID="{3DF0C6B5-9801-4AA6-8C2F-71FA18994D94}" presName="dot1" presStyleLbl="alignNode1" presStyleIdx="0" presStyleCnt="12"/>
      <dgm:spPr/>
    </dgm:pt>
    <dgm:pt modelId="{84D2EEEB-6203-4FC5-885E-8754EE95872D}" type="pres">
      <dgm:prSet presAssocID="{3DF0C6B5-9801-4AA6-8C2F-71FA18994D94}" presName="dot2" presStyleLbl="alignNode1" presStyleIdx="1" presStyleCnt="12"/>
      <dgm:spPr/>
    </dgm:pt>
    <dgm:pt modelId="{93142C60-D34E-43E5-B452-72E7DE820E46}" type="pres">
      <dgm:prSet presAssocID="{3DF0C6B5-9801-4AA6-8C2F-71FA18994D94}" presName="dot3" presStyleLbl="alignNode1" presStyleIdx="2" presStyleCnt="12"/>
      <dgm:spPr/>
    </dgm:pt>
    <dgm:pt modelId="{A8B4BD87-4518-48C5-A3CB-4AFCD9C2140B}" type="pres">
      <dgm:prSet presAssocID="{3DF0C6B5-9801-4AA6-8C2F-71FA18994D94}" presName="dot4" presStyleLbl="alignNode1" presStyleIdx="3" presStyleCnt="12"/>
      <dgm:spPr/>
    </dgm:pt>
    <dgm:pt modelId="{5F888692-BC11-4922-A70E-7C9DC80A78AE}" type="pres">
      <dgm:prSet presAssocID="{3DF0C6B5-9801-4AA6-8C2F-71FA18994D94}" presName="dot5" presStyleLbl="alignNode1" presStyleIdx="4" presStyleCnt="12"/>
      <dgm:spPr/>
    </dgm:pt>
    <dgm:pt modelId="{BEEC8A16-1AA6-407A-A2CD-7E8EAB1B341B}" type="pres">
      <dgm:prSet presAssocID="{3DF0C6B5-9801-4AA6-8C2F-71FA18994D94}" presName="dotArrow1" presStyleLbl="alignNode1" presStyleIdx="5" presStyleCnt="12"/>
      <dgm:spPr/>
    </dgm:pt>
    <dgm:pt modelId="{BBDB7BD2-8C72-479D-B29C-1093A1752DCB}" type="pres">
      <dgm:prSet presAssocID="{3DF0C6B5-9801-4AA6-8C2F-71FA18994D94}" presName="dotArrow2" presStyleLbl="alignNode1" presStyleIdx="6" presStyleCnt="12"/>
      <dgm:spPr/>
    </dgm:pt>
    <dgm:pt modelId="{D1A6B94E-C0D3-426A-8FD6-3930CEDD30DE}" type="pres">
      <dgm:prSet presAssocID="{3DF0C6B5-9801-4AA6-8C2F-71FA18994D94}" presName="dotArrow3" presStyleLbl="alignNode1" presStyleIdx="7" presStyleCnt="12"/>
      <dgm:spPr/>
    </dgm:pt>
    <dgm:pt modelId="{73E043F4-182A-4FD4-9F03-78182746C549}" type="pres">
      <dgm:prSet presAssocID="{3DF0C6B5-9801-4AA6-8C2F-71FA18994D94}" presName="dotArrow4" presStyleLbl="alignNode1" presStyleIdx="8" presStyleCnt="12"/>
      <dgm:spPr/>
    </dgm:pt>
    <dgm:pt modelId="{8E2478EB-FA74-4E45-B6FF-A6231A537D5A}" type="pres">
      <dgm:prSet presAssocID="{3DF0C6B5-9801-4AA6-8C2F-71FA18994D94}" presName="dotArrow5" presStyleLbl="alignNode1" presStyleIdx="9" presStyleCnt="12"/>
      <dgm:spPr/>
    </dgm:pt>
    <dgm:pt modelId="{66338FBE-9A22-4A3A-BD38-6360BE46E7F5}" type="pres">
      <dgm:prSet presAssocID="{3DF0C6B5-9801-4AA6-8C2F-71FA18994D94}" presName="dotArrow6" presStyleLbl="alignNode1" presStyleIdx="10" presStyleCnt="12"/>
      <dgm:spPr/>
    </dgm:pt>
    <dgm:pt modelId="{3F88BF7E-F52F-4061-85B4-A7BF29AF967C}" type="pres">
      <dgm:prSet presAssocID="{3DF0C6B5-9801-4AA6-8C2F-71FA18994D94}" presName="dotArrow7" presStyleLbl="alignNode1" presStyleIdx="11" presStyleCnt="12"/>
      <dgm:spPr/>
    </dgm:pt>
    <dgm:pt modelId="{7545FF0F-93C5-4902-8DEE-82064D316525}" type="pres">
      <dgm:prSet presAssocID="{D3ACFB17-452F-4249-AA84-7B123109E500}" presName="parTx1" presStyleLbl="node1" presStyleIdx="0" presStyleCnt="3"/>
      <dgm:spPr/>
      <dgm:t>
        <a:bodyPr/>
        <a:lstStyle/>
        <a:p>
          <a:endParaRPr lang="en-US"/>
        </a:p>
      </dgm:t>
    </dgm:pt>
    <dgm:pt modelId="{BFF95E86-53ED-4986-A70D-54135D81902C}" type="pres">
      <dgm:prSet presAssocID="{1B4000BD-06F9-4A75-9EAB-33D0719D48F8}" presName="picture1" presStyleCnt="0"/>
      <dgm:spPr/>
    </dgm:pt>
    <dgm:pt modelId="{942F6E8B-B710-4698-A503-EE5F963A2A74}" type="pres">
      <dgm:prSet presAssocID="{1B4000BD-06F9-4A75-9EAB-33D0719D48F8}" presName="imageRepeatNode" presStyleLbl="fgImgPlace1" presStyleIdx="0" presStyleCnt="3"/>
      <dgm:spPr/>
    </dgm:pt>
    <dgm:pt modelId="{88310D5D-3D8D-471F-8F6F-48C0B8DA5E09}" type="pres">
      <dgm:prSet presAssocID="{9800F9CB-04E9-4BA8-8BE3-4B14D33B10DF}" presName="parTx2" presStyleLbl="node1" presStyleIdx="1" presStyleCnt="3"/>
      <dgm:spPr/>
      <dgm:t>
        <a:bodyPr/>
        <a:lstStyle/>
        <a:p>
          <a:endParaRPr lang="en-US"/>
        </a:p>
      </dgm:t>
    </dgm:pt>
    <dgm:pt modelId="{45972000-CC17-4E82-97E1-A758E40C3AAE}" type="pres">
      <dgm:prSet presAssocID="{D1387850-281A-420A-B150-B4725A303370}" presName="picture2" presStyleCnt="0"/>
      <dgm:spPr/>
    </dgm:pt>
    <dgm:pt modelId="{3FD21D73-E8F9-4F59-BB80-0EDEF0B6ECA2}" type="pres">
      <dgm:prSet presAssocID="{D1387850-281A-420A-B150-B4725A303370}" presName="imageRepeatNode" presStyleLbl="fgImgPlace1" presStyleIdx="1" presStyleCnt="3"/>
      <dgm:spPr/>
    </dgm:pt>
    <dgm:pt modelId="{98109C2B-7EF4-4E73-95DD-53CABA687489}" type="pres">
      <dgm:prSet presAssocID="{D5228A30-D04A-482C-A1AD-9068263B8D90}" presName="parTx3" presStyleLbl="node1" presStyleIdx="2" presStyleCnt="3"/>
      <dgm:spPr/>
      <dgm:t>
        <a:bodyPr/>
        <a:lstStyle/>
        <a:p>
          <a:endParaRPr lang="en-US"/>
        </a:p>
      </dgm:t>
    </dgm:pt>
    <dgm:pt modelId="{4B38C26B-3121-486B-8C8C-AD727FB77969}" type="pres">
      <dgm:prSet presAssocID="{BBFBE523-4CCA-4CB9-8141-69BD07B8A7C8}" presName="picture3" presStyleCnt="0"/>
      <dgm:spPr/>
    </dgm:pt>
    <dgm:pt modelId="{1212C89D-6498-4CD3-80C5-10A62861C965}" type="pres">
      <dgm:prSet presAssocID="{BBFBE523-4CCA-4CB9-8141-69BD07B8A7C8}" presName="imageRepeatNode" presStyleLbl="fgImgPlace1" presStyleIdx="2" presStyleCnt="3"/>
      <dgm:spPr/>
    </dgm:pt>
  </dgm:ptLst>
  <dgm:cxnLst>
    <dgm:cxn modelId="{F5024472-86CD-45AE-BF79-2A9852502F4B}" type="presOf" srcId="{D5228A30-D04A-482C-A1AD-9068263B8D90}" destId="{98109C2B-7EF4-4E73-95DD-53CABA687489}" srcOrd="0" destOrd="0" presId="urn:microsoft.com/office/officeart/2008/layout/AscendingPictureAccentProcess"/>
    <dgm:cxn modelId="{D8654ED5-F138-44DB-8131-8DC4DEBC30EF}" type="presOf" srcId="{D3ACFB17-452F-4249-AA84-7B123109E500}" destId="{7545FF0F-93C5-4902-8DEE-82064D316525}" srcOrd="0" destOrd="0" presId="urn:microsoft.com/office/officeart/2008/layout/AscendingPictureAccentProcess"/>
    <dgm:cxn modelId="{C0E33091-5F44-4FB6-8F93-461789C61BEA}" type="presOf" srcId="{3DF0C6B5-9801-4AA6-8C2F-71FA18994D94}" destId="{ACB51616-1D14-4681-9A4C-2C35CB1B876A}" srcOrd="0" destOrd="0" presId="urn:microsoft.com/office/officeart/2008/layout/AscendingPictureAccentProcess"/>
    <dgm:cxn modelId="{115ECB17-7368-48A4-9362-0A51DE11A04F}" srcId="{3DF0C6B5-9801-4AA6-8C2F-71FA18994D94}" destId="{9800F9CB-04E9-4BA8-8BE3-4B14D33B10DF}" srcOrd="1" destOrd="0" parTransId="{58F32D5F-D4D0-4B8E-89AB-B0A2D17C7581}" sibTransId="{D1387850-281A-420A-B150-B4725A303370}"/>
    <dgm:cxn modelId="{92EC36BD-0C55-4BAF-BC92-2D920100AEB5}" type="presOf" srcId="{BBFBE523-4CCA-4CB9-8141-69BD07B8A7C8}" destId="{1212C89D-6498-4CD3-80C5-10A62861C965}" srcOrd="0" destOrd="0" presId="urn:microsoft.com/office/officeart/2008/layout/AscendingPictureAccentProcess"/>
    <dgm:cxn modelId="{8C4B14A1-6AC7-4E47-9AF6-AE585F0BBD96}" srcId="{3DF0C6B5-9801-4AA6-8C2F-71FA18994D94}" destId="{D3ACFB17-452F-4249-AA84-7B123109E500}" srcOrd="0" destOrd="0" parTransId="{567D104B-3AAE-41FD-97D1-298310B00E6F}" sibTransId="{1B4000BD-06F9-4A75-9EAB-33D0719D48F8}"/>
    <dgm:cxn modelId="{E1C46CE9-0F83-463C-8C0D-6F6E38C995F5}" type="presOf" srcId="{D1387850-281A-420A-B150-B4725A303370}" destId="{3FD21D73-E8F9-4F59-BB80-0EDEF0B6ECA2}" srcOrd="0" destOrd="0" presId="urn:microsoft.com/office/officeart/2008/layout/AscendingPictureAccentProcess"/>
    <dgm:cxn modelId="{49C560EE-3FA1-45BF-99AA-B80EDD1D3192}" type="presOf" srcId="{9800F9CB-04E9-4BA8-8BE3-4B14D33B10DF}" destId="{88310D5D-3D8D-471F-8F6F-48C0B8DA5E09}" srcOrd="0" destOrd="0" presId="urn:microsoft.com/office/officeart/2008/layout/AscendingPictureAccentProcess"/>
    <dgm:cxn modelId="{F5804B01-352D-4DD5-9C54-7B02845F7A78}" type="presOf" srcId="{1B4000BD-06F9-4A75-9EAB-33D0719D48F8}" destId="{942F6E8B-B710-4698-A503-EE5F963A2A74}" srcOrd="0" destOrd="0" presId="urn:microsoft.com/office/officeart/2008/layout/AscendingPictureAccentProcess"/>
    <dgm:cxn modelId="{693236B9-CA84-4E00-88F7-731329F8185A}" srcId="{3DF0C6B5-9801-4AA6-8C2F-71FA18994D94}" destId="{D5228A30-D04A-482C-A1AD-9068263B8D90}" srcOrd="2" destOrd="0" parTransId="{144EC4B5-4584-47C5-B502-777BEACB1147}" sibTransId="{BBFBE523-4CCA-4CB9-8141-69BD07B8A7C8}"/>
    <dgm:cxn modelId="{F8A78E07-3327-411B-BD41-0AF40C08F66F}" type="presParOf" srcId="{ACB51616-1D14-4681-9A4C-2C35CB1B876A}" destId="{9B6DC27C-EBB5-4055-9F86-926251C13E47}" srcOrd="0" destOrd="0" presId="urn:microsoft.com/office/officeart/2008/layout/AscendingPictureAccentProcess"/>
    <dgm:cxn modelId="{F00E31E1-0D43-46B1-AD1B-E1ED0C517955}" type="presParOf" srcId="{ACB51616-1D14-4681-9A4C-2C35CB1B876A}" destId="{84D2EEEB-6203-4FC5-885E-8754EE95872D}" srcOrd="1" destOrd="0" presId="urn:microsoft.com/office/officeart/2008/layout/AscendingPictureAccentProcess"/>
    <dgm:cxn modelId="{82D0479D-D148-4E7B-96B3-6E69397607CE}" type="presParOf" srcId="{ACB51616-1D14-4681-9A4C-2C35CB1B876A}" destId="{93142C60-D34E-43E5-B452-72E7DE820E46}" srcOrd="2" destOrd="0" presId="urn:microsoft.com/office/officeart/2008/layout/AscendingPictureAccentProcess"/>
    <dgm:cxn modelId="{08369869-704F-46CD-BB0F-F6BEAADDA808}" type="presParOf" srcId="{ACB51616-1D14-4681-9A4C-2C35CB1B876A}" destId="{A8B4BD87-4518-48C5-A3CB-4AFCD9C2140B}" srcOrd="3" destOrd="0" presId="urn:microsoft.com/office/officeart/2008/layout/AscendingPictureAccentProcess"/>
    <dgm:cxn modelId="{2A09F0C8-C070-4479-8E32-F4F542891622}" type="presParOf" srcId="{ACB51616-1D14-4681-9A4C-2C35CB1B876A}" destId="{5F888692-BC11-4922-A70E-7C9DC80A78AE}" srcOrd="4" destOrd="0" presId="urn:microsoft.com/office/officeart/2008/layout/AscendingPictureAccentProcess"/>
    <dgm:cxn modelId="{36C8215C-61CB-4685-822A-895ECEE220F0}" type="presParOf" srcId="{ACB51616-1D14-4681-9A4C-2C35CB1B876A}" destId="{BEEC8A16-1AA6-407A-A2CD-7E8EAB1B341B}" srcOrd="5" destOrd="0" presId="urn:microsoft.com/office/officeart/2008/layout/AscendingPictureAccentProcess"/>
    <dgm:cxn modelId="{FDA37085-FBC6-48F9-80CE-6ECAA9B0D015}" type="presParOf" srcId="{ACB51616-1D14-4681-9A4C-2C35CB1B876A}" destId="{BBDB7BD2-8C72-479D-B29C-1093A1752DCB}" srcOrd="6" destOrd="0" presId="urn:microsoft.com/office/officeart/2008/layout/AscendingPictureAccentProcess"/>
    <dgm:cxn modelId="{6795EE26-5F93-4DF3-AEDA-788822DABF70}" type="presParOf" srcId="{ACB51616-1D14-4681-9A4C-2C35CB1B876A}" destId="{D1A6B94E-C0D3-426A-8FD6-3930CEDD30DE}" srcOrd="7" destOrd="0" presId="urn:microsoft.com/office/officeart/2008/layout/AscendingPictureAccentProcess"/>
    <dgm:cxn modelId="{81D380C3-C60F-4332-BD42-27A82744A1A6}" type="presParOf" srcId="{ACB51616-1D14-4681-9A4C-2C35CB1B876A}" destId="{73E043F4-182A-4FD4-9F03-78182746C549}" srcOrd="8" destOrd="0" presId="urn:microsoft.com/office/officeart/2008/layout/AscendingPictureAccentProcess"/>
    <dgm:cxn modelId="{64CB9086-ADC9-4F4D-9748-F1FB4F008716}" type="presParOf" srcId="{ACB51616-1D14-4681-9A4C-2C35CB1B876A}" destId="{8E2478EB-FA74-4E45-B6FF-A6231A537D5A}" srcOrd="9" destOrd="0" presId="urn:microsoft.com/office/officeart/2008/layout/AscendingPictureAccentProcess"/>
    <dgm:cxn modelId="{91D916E1-9D23-4BB7-B738-4AA42DB73F5D}" type="presParOf" srcId="{ACB51616-1D14-4681-9A4C-2C35CB1B876A}" destId="{66338FBE-9A22-4A3A-BD38-6360BE46E7F5}" srcOrd="10" destOrd="0" presId="urn:microsoft.com/office/officeart/2008/layout/AscendingPictureAccentProcess"/>
    <dgm:cxn modelId="{76154C67-9AED-4758-8882-1A9BB8456028}" type="presParOf" srcId="{ACB51616-1D14-4681-9A4C-2C35CB1B876A}" destId="{3F88BF7E-F52F-4061-85B4-A7BF29AF967C}" srcOrd="11" destOrd="0" presId="urn:microsoft.com/office/officeart/2008/layout/AscendingPictureAccentProcess"/>
    <dgm:cxn modelId="{6A348B29-EDE1-42AD-A467-A414B7341FE7}" type="presParOf" srcId="{ACB51616-1D14-4681-9A4C-2C35CB1B876A}" destId="{7545FF0F-93C5-4902-8DEE-82064D316525}" srcOrd="12" destOrd="0" presId="urn:microsoft.com/office/officeart/2008/layout/AscendingPictureAccentProcess"/>
    <dgm:cxn modelId="{68198D92-27BB-425A-8E32-62468A56BDA8}" type="presParOf" srcId="{ACB51616-1D14-4681-9A4C-2C35CB1B876A}" destId="{BFF95E86-53ED-4986-A70D-54135D81902C}" srcOrd="13" destOrd="0" presId="urn:microsoft.com/office/officeart/2008/layout/AscendingPictureAccentProcess"/>
    <dgm:cxn modelId="{3AA66DD5-0905-4CCA-A9FC-7081E440A68A}" type="presParOf" srcId="{BFF95E86-53ED-4986-A70D-54135D81902C}" destId="{942F6E8B-B710-4698-A503-EE5F963A2A74}" srcOrd="0" destOrd="0" presId="urn:microsoft.com/office/officeart/2008/layout/AscendingPictureAccentProcess"/>
    <dgm:cxn modelId="{24EF234C-4F9D-4D27-9DAE-0D5924933CD8}" type="presParOf" srcId="{ACB51616-1D14-4681-9A4C-2C35CB1B876A}" destId="{88310D5D-3D8D-471F-8F6F-48C0B8DA5E09}" srcOrd="14" destOrd="0" presId="urn:microsoft.com/office/officeart/2008/layout/AscendingPictureAccentProcess"/>
    <dgm:cxn modelId="{A003EE00-1BC1-4B5C-AA16-9782A6AA4D24}" type="presParOf" srcId="{ACB51616-1D14-4681-9A4C-2C35CB1B876A}" destId="{45972000-CC17-4E82-97E1-A758E40C3AAE}" srcOrd="15" destOrd="0" presId="urn:microsoft.com/office/officeart/2008/layout/AscendingPictureAccentProcess"/>
    <dgm:cxn modelId="{52A9154D-94EE-42FC-8EE6-7B18611A9C78}" type="presParOf" srcId="{45972000-CC17-4E82-97E1-A758E40C3AAE}" destId="{3FD21D73-E8F9-4F59-BB80-0EDEF0B6ECA2}" srcOrd="0" destOrd="0" presId="urn:microsoft.com/office/officeart/2008/layout/AscendingPictureAccentProcess"/>
    <dgm:cxn modelId="{9C4B4F2F-5089-493D-BCE1-9213970EC30A}" type="presParOf" srcId="{ACB51616-1D14-4681-9A4C-2C35CB1B876A}" destId="{98109C2B-7EF4-4E73-95DD-53CABA687489}" srcOrd="16" destOrd="0" presId="urn:microsoft.com/office/officeart/2008/layout/AscendingPictureAccentProcess"/>
    <dgm:cxn modelId="{512D3B1A-565D-4BEA-A2A9-2735F2AB715C}" type="presParOf" srcId="{ACB51616-1D14-4681-9A4C-2C35CB1B876A}" destId="{4B38C26B-3121-486B-8C8C-AD727FB77969}" srcOrd="17" destOrd="0" presId="urn:microsoft.com/office/officeart/2008/layout/AscendingPictureAccentProcess"/>
    <dgm:cxn modelId="{4B341493-36AE-4E86-A801-626C01269205}" type="presParOf" srcId="{4B38C26B-3121-486B-8C8C-AD727FB77969}" destId="{1212C89D-6498-4CD3-80C5-10A62861C965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5F7679-A901-4572-8B00-27C08C15A279}" type="doc">
      <dgm:prSet loTypeId="urn:microsoft.com/office/officeart/2009/3/layout/StepUpProcess" loCatId="process" qsTypeId="urn:microsoft.com/office/officeart/2005/8/quickstyle/simple2" qsCatId="simple" csTypeId="urn:microsoft.com/office/officeart/2005/8/colors/colorful2" csCatId="colorful" phldr="1"/>
      <dgm:spPr/>
    </dgm:pt>
    <dgm:pt modelId="{5D905DDF-D455-4087-A069-947C8186615D}">
      <dgm:prSet phldrT="[Text]"/>
      <dgm:spPr/>
      <dgm:t>
        <a:bodyPr/>
        <a:lstStyle/>
        <a:p>
          <a:r>
            <a:rPr lang="en-US" dirty="0" smtClean="0"/>
            <a:t>Common</a:t>
          </a:r>
        </a:p>
        <a:p>
          <a:r>
            <a:rPr lang="en-US" b="1" dirty="0" err="1" smtClean="0">
              <a:solidFill>
                <a:schemeClr val="accent6">
                  <a:lumMod val="50000"/>
                </a:schemeClr>
              </a:solidFill>
            </a:rPr>
            <a:t>nano</a:t>
          </a:r>
          <a:r>
            <a:rPr lang="en-US" b="1" dirty="0" smtClean="0">
              <a:solidFill>
                <a:schemeClr val="accent6">
                  <a:lumMod val="50000"/>
                </a:schemeClr>
              </a:solidFill>
            </a:rPr>
            <a:t>-sized preparations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AB93C3AF-4453-4FD9-B83E-BBBBAB6C2C52}" type="parTrans" cxnId="{AA0FBA88-52A6-4888-836D-D1A7BA4A6BBB}">
      <dgm:prSet/>
      <dgm:spPr/>
      <dgm:t>
        <a:bodyPr/>
        <a:lstStyle/>
        <a:p>
          <a:endParaRPr lang="en-US"/>
        </a:p>
      </dgm:t>
    </dgm:pt>
    <dgm:pt modelId="{5B54332D-1574-40B1-A0E3-AD74F666948D}" type="sibTrans" cxnId="{AA0FBA88-52A6-4888-836D-D1A7BA4A6BBB}">
      <dgm:prSet/>
      <dgm:spPr/>
      <dgm:t>
        <a:bodyPr/>
        <a:lstStyle/>
        <a:p>
          <a:endParaRPr lang="en-US"/>
        </a:p>
      </dgm:t>
    </dgm:pt>
    <dgm:pt modelId="{1C6EB178-DFC5-48EC-AD02-E457D7C17A28}">
      <dgm:prSet phldrT="[Text]"/>
      <dgm:spPr/>
      <dgm:t>
        <a:bodyPr/>
        <a:lstStyle/>
        <a:p>
          <a:r>
            <a:rPr lang="en-US" b="1" dirty="0" smtClean="0">
              <a:solidFill>
                <a:schemeClr val="accent6">
                  <a:lumMod val="50000"/>
                </a:schemeClr>
              </a:solidFill>
            </a:rPr>
            <a:t>Cell-penetrating peptides (CPPs)-mediated delivery systems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2D594DED-C7C4-4451-8A33-7FD3B7E542CD}" type="parTrans" cxnId="{6A8715FB-A4B9-4932-9FF9-E73F256C337E}">
      <dgm:prSet/>
      <dgm:spPr/>
      <dgm:t>
        <a:bodyPr/>
        <a:lstStyle/>
        <a:p>
          <a:endParaRPr lang="en-US"/>
        </a:p>
      </dgm:t>
    </dgm:pt>
    <dgm:pt modelId="{BFA2A1EE-ADF4-4379-83B7-B709711A8680}" type="sibTrans" cxnId="{6A8715FB-A4B9-4932-9FF9-E73F256C337E}">
      <dgm:prSet/>
      <dgm:spPr/>
      <dgm:t>
        <a:bodyPr/>
        <a:lstStyle/>
        <a:p>
          <a:endParaRPr lang="en-US"/>
        </a:p>
      </dgm:t>
    </dgm:pt>
    <dgm:pt modelId="{AE67C7A1-90F1-4AC4-9D5C-DE938B6E1E02}">
      <dgm:prSet phldrT="[Text]"/>
      <dgm:spPr/>
      <dgm:t>
        <a:bodyPr/>
        <a:lstStyle/>
        <a:p>
          <a:r>
            <a:rPr lang="en-US" b="1" dirty="0" smtClean="0">
              <a:solidFill>
                <a:schemeClr val="accent6">
                  <a:lumMod val="50000"/>
                </a:schemeClr>
              </a:solidFill>
            </a:rPr>
            <a:t>Receptor-mediated delivery systems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CC38D72D-0F56-4CFD-9BC6-AF030B3D5F85}" type="parTrans" cxnId="{BD599AB5-9876-4052-828E-2B20772A568C}">
      <dgm:prSet/>
      <dgm:spPr/>
      <dgm:t>
        <a:bodyPr/>
        <a:lstStyle/>
        <a:p>
          <a:endParaRPr lang="en-US"/>
        </a:p>
      </dgm:t>
    </dgm:pt>
    <dgm:pt modelId="{BBC3B152-B05B-4411-AB0F-1598AC1B4EBE}" type="sibTrans" cxnId="{BD599AB5-9876-4052-828E-2B20772A568C}">
      <dgm:prSet/>
      <dgm:spPr/>
      <dgm:t>
        <a:bodyPr/>
        <a:lstStyle/>
        <a:p>
          <a:endParaRPr lang="en-US"/>
        </a:p>
      </dgm:t>
    </dgm:pt>
    <dgm:pt modelId="{A55E2235-50A9-4710-A8D2-0CA6A83C92F1}">
      <dgm:prSet phldrT="[Text]"/>
      <dgm:spPr/>
      <dgm:t>
        <a:bodyPr/>
        <a:lstStyle/>
        <a:p>
          <a:r>
            <a:rPr lang="en-US" b="1" dirty="0" smtClean="0">
              <a:solidFill>
                <a:schemeClr val="accent6">
                  <a:lumMod val="50000"/>
                </a:schemeClr>
              </a:solidFill>
            </a:rPr>
            <a:t>Multi-modal </a:t>
          </a:r>
          <a:r>
            <a:rPr lang="en-US" b="1" dirty="0" err="1" smtClean="0">
              <a:solidFill>
                <a:schemeClr val="accent6">
                  <a:lumMod val="50000"/>
                </a:schemeClr>
              </a:solidFill>
            </a:rPr>
            <a:t>nano</a:t>
          </a:r>
          <a:r>
            <a:rPr lang="en-US" b="1" dirty="0" smtClean="0">
              <a:solidFill>
                <a:schemeClr val="accent6">
                  <a:lumMod val="50000"/>
                </a:schemeClr>
              </a:solidFill>
            </a:rPr>
            <a:t>-preparations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53561653-11DF-44DE-8047-55E035CEA45D}" type="parTrans" cxnId="{3B1A5DBB-6CBF-452A-A39B-0304C5A2C668}">
      <dgm:prSet/>
      <dgm:spPr/>
      <dgm:t>
        <a:bodyPr/>
        <a:lstStyle/>
        <a:p>
          <a:endParaRPr lang="en-US"/>
        </a:p>
      </dgm:t>
    </dgm:pt>
    <dgm:pt modelId="{DFCE9839-0569-45C7-B6FC-2EF16507269A}" type="sibTrans" cxnId="{3B1A5DBB-6CBF-452A-A39B-0304C5A2C668}">
      <dgm:prSet/>
      <dgm:spPr/>
      <dgm:t>
        <a:bodyPr/>
        <a:lstStyle/>
        <a:p>
          <a:endParaRPr lang="en-US"/>
        </a:p>
      </dgm:t>
    </dgm:pt>
    <dgm:pt modelId="{D24E5355-4A50-4AE7-A05B-A8938FB1FEB3}" type="pres">
      <dgm:prSet presAssocID="{035F7679-A901-4572-8B00-27C08C15A279}" presName="rootnode" presStyleCnt="0">
        <dgm:presLayoutVars>
          <dgm:chMax/>
          <dgm:chPref/>
          <dgm:dir/>
          <dgm:animLvl val="lvl"/>
        </dgm:presLayoutVars>
      </dgm:prSet>
      <dgm:spPr/>
    </dgm:pt>
    <dgm:pt modelId="{A0AC6FAE-3740-4853-A5B2-EB47FAF151D6}" type="pres">
      <dgm:prSet presAssocID="{5D905DDF-D455-4087-A069-947C8186615D}" presName="composite" presStyleCnt="0"/>
      <dgm:spPr/>
    </dgm:pt>
    <dgm:pt modelId="{F5EF1E99-573C-4A1C-BCCB-C707C00C43CD}" type="pres">
      <dgm:prSet presAssocID="{5D905DDF-D455-4087-A069-947C8186615D}" presName="LShape" presStyleLbl="alignNode1" presStyleIdx="0" presStyleCnt="7"/>
      <dgm:spPr/>
    </dgm:pt>
    <dgm:pt modelId="{D6C3916D-B121-4112-8DFB-6B191F6E4F3F}" type="pres">
      <dgm:prSet presAssocID="{5D905DDF-D455-4087-A069-947C8186615D}" presName="Parent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99377F3-82FF-4436-9B3F-EA945D6A99EC}" type="pres">
      <dgm:prSet presAssocID="{5D905DDF-D455-4087-A069-947C8186615D}" presName="Triangle" presStyleLbl="alignNode1" presStyleIdx="1" presStyleCnt="7"/>
      <dgm:spPr/>
    </dgm:pt>
    <dgm:pt modelId="{CF6F036E-20C9-4EF5-9391-E28C8BF4EE02}" type="pres">
      <dgm:prSet presAssocID="{5B54332D-1574-40B1-A0E3-AD74F666948D}" presName="sibTrans" presStyleCnt="0"/>
      <dgm:spPr/>
    </dgm:pt>
    <dgm:pt modelId="{8C7BF2F4-C196-4E3B-A2F6-9E2F30F46C50}" type="pres">
      <dgm:prSet presAssocID="{5B54332D-1574-40B1-A0E3-AD74F666948D}" presName="space" presStyleCnt="0"/>
      <dgm:spPr/>
    </dgm:pt>
    <dgm:pt modelId="{DE516FE2-3DC5-4520-8DFD-75DAA37B49A7}" type="pres">
      <dgm:prSet presAssocID="{1C6EB178-DFC5-48EC-AD02-E457D7C17A28}" presName="composite" presStyleCnt="0"/>
      <dgm:spPr/>
    </dgm:pt>
    <dgm:pt modelId="{85BEDC07-9E72-4B07-867B-A4215511AEE0}" type="pres">
      <dgm:prSet presAssocID="{1C6EB178-DFC5-48EC-AD02-E457D7C17A28}" presName="LShape" presStyleLbl="alignNode1" presStyleIdx="2" presStyleCnt="7"/>
      <dgm:spPr/>
    </dgm:pt>
    <dgm:pt modelId="{9C2138EC-237B-4DFA-B356-B647474BBB0B}" type="pres">
      <dgm:prSet presAssocID="{1C6EB178-DFC5-48EC-AD02-E457D7C17A28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0C623D-0112-4B92-9360-F8CBD49C2851}" type="pres">
      <dgm:prSet presAssocID="{1C6EB178-DFC5-48EC-AD02-E457D7C17A28}" presName="Triangle" presStyleLbl="alignNode1" presStyleIdx="3" presStyleCnt="7"/>
      <dgm:spPr/>
    </dgm:pt>
    <dgm:pt modelId="{E21FA8CD-B37E-4CC4-96CC-F0AFFCEBB73A}" type="pres">
      <dgm:prSet presAssocID="{BFA2A1EE-ADF4-4379-83B7-B709711A8680}" presName="sibTrans" presStyleCnt="0"/>
      <dgm:spPr/>
    </dgm:pt>
    <dgm:pt modelId="{A56A0C9B-5CDD-40AC-A19D-E7B567CEB0B5}" type="pres">
      <dgm:prSet presAssocID="{BFA2A1EE-ADF4-4379-83B7-B709711A8680}" presName="space" presStyleCnt="0"/>
      <dgm:spPr/>
    </dgm:pt>
    <dgm:pt modelId="{AF66B44F-3126-4A75-90E1-F91BD035C721}" type="pres">
      <dgm:prSet presAssocID="{AE67C7A1-90F1-4AC4-9D5C-DE938B6E1E02}" presName="composite" presStyleCnt="0"/>
      <dgm:spPr/>
    </dgm:pt>
    <dgm:pt modelId="{4E29AF4A-24E5-4E4D-99E8-622B097A84FA}" type="pres">
      <dgm:prSet presAssocID="{AE67C7A1-90F1-4AC4-9D5C-DE938B6E1E02}" presName="LShape" presStyleLbl="alignNode1" presStyleIdx="4" presStyleCnt="7"/>
      <dgm:spPr/>
    </dgm:pt>
    <dgm:pt modelId="{045D2358-F1DA-49D0-B943-BF7C3502097E}" type="pres">
      <dgm:prSet presAssocID="{AE67C7A1-90F1-4AC4-9D5C-DE938B6E1E02}" presName="Parent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9E0FE4-F6A6-4B01-8FD2-5576501F7919}" type="pres">
      <dgm:prSet presAssocID="{AE67C7A1-90F1-4AC4-9D5C-DE938B6E1E02}" presName="Triangle" presStyleLbl="alignNode1" presStyleIdx="5" presStyleCnt="7"/>
      <dgm:spPr/>
    </dgm:pt>
    <dgm:pt modelId="{33584FDD-E436-43B9-A4C0-76D18ABB6347}" type="pres">
      <dgm:prSet presAssocID="{BBC3B152-B05B-4411-AB0F-1598AC1B4EBE}" presName="sibTrans" presStyleCnt="0"/>
      <dgm:spPr/>
    </dgm:pt>
    <dgm:pt modelId="{DA64B522-6787-49C3-8596-0B2303D2845F}" type="pres">
      <dgm:prSet presAssocID="{BBC3B152-B05B-4411-AB0F-1598AC1B4EBE}" presName="space" presStyleCnt="0"/>
      <dgm:spPr/>
    </dgm:pt>
    <dgm:pt modelId="{6741DCDE-947D-470F-A98C-ACBB205FEF6F}" type="pres">
      <dgm:prSet presAssocID="{A55E2235-50A9-4710-A8D2-0CA6A83C92F1}" presName="composite" presStyleCnt="0"/>
      <dgm:spPr/>
    </dgm:pt>
    <dgm:pt modelId="{6C0BAE4E-9C80-44D7-8792-E800D8B08EEA}" type="pres">
      <dgm:prSet presAssocID="{A55E2235-50A9-4710-A8D2-0CA6A83C92F1}" presName="LShape" presStyleLbl="alignNode1" presStyleIdx="6" presStyleCnt="7"/>
      <dgm:spPr/>
    </dgm:pt>
    <dgm:pt modelId="{A204FCCC-45C7-4975-A484-F000293F86F4}" type="pres">
      <dgm:prSet presAssocID="{A55E2235-50A9-4710-A8D2-0CA6A83C92F1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2420232-44D3-4B39-A3B3-E78F2EC76747}" type="presOf" srcId="{1C6EB178-DFC5-48EC-AD02-E457D7C17A28}" destId="{9C2138EC-237B-4DFA-B356-B647474BBB0B}" srcOrd="0" destOrd="0" presId="urn:microsoft.com/office/officeart/2009/3/layout/StepUpProcess"/>
    <dgm:cxn modelId="{A6F7A6E5-5435-416F-BDC1-990C6756446A}" type="presOf" srcId="{5D905DDF-D455-4087-A069-947C8186615D}" destId="{D6C3916D-B121-4112-8DFB-6B191F6E4F3F}" srcOrd="0" destOrd="0" presId="urn:microsoft.com/office/officeart/2009/3/layout/StepUpProcess"/>
    <dgm:cxn modelId="{6A8715FB-A4B9-4932-9FF9-E73F256C337E}" srcId="{035F7679-A901-4572-8B00-27C08C15A279}" destId="{1C6EB178-DFC5-48EC-AD02-E457D7C17A28}" srcOrd="1" destOrd="0" parTransId="{2D594DED-C7C4-4451-8A33-7FD3B7E542CD}" sibTransId="{BFA2A1EE-ADF4-4379-83B7-B709711A8680}"/>
    <dgm:cxn modelId="{9C9FC4BA-8C15-4B1F-954D-7F42BF4A63C0}" type="presOf" srcId="{AE67C7A1-90F1-4AC4-9D5C-DE938B6E1E02}" destId="{045D2358-F1DA-49D0-B943-BF7C3502097E}" srcOrd="0" destOrd="0" presId="urn:microsoft.com/office/officeart/2009/3/layout/StepUpProcess"/>
    <dgm:cxn modelId="{AA0FBA88-52A6-4888-836D-D1A7BA4A6BBB}" srcId="{035F7679-A901-4572-8B00-27C08C15A279}" destId="{5D905DDF-D455-4087-A069-947C8186615D}" srcOrd="0" destOrd="0" parTransId="{AB93C3AF-4453-4FD9-B83E-BBBBAB6C2C52}" sibTransId="{5B54332D-1574-40B1-A0E3-AD74F666948D}"/>
    <dgm:cxn modelId="{BD599AB5-9876-4052-828E-2B20772A568C}" srcId="{035F7679-A901-4572-8B00-27C08C15A279}" destId="{AE67C7A1-90F1-4AC4-9D5C-DE938B6E1E02}" srcOrd="2" destOrd="0" parTransId="{CC38D72D-0F56-4CFD-9BC6-AF030B3D5F85}" sibTransId="{BBC3B152-B05B-4411-AB0F-1598AC1B4EBE}"/>
    <dgm:cxn modelId="{D4EF3C1F-EDD1-421E-B66C-43DB021E7120}" type="presOf" srcId="{A55E2235-50A9-4710-A8D2-0CA6A83C92F1}" destId="{A204FCCC-45C7-4975-A484-F000293F86F4}" srcOrd="0" destOrd="0" presId="urn:microsoft.com/office/officeart/2009/3/layout/StepUpProcess"/>
    <dgm:cxn modelId="{41C242F9-EF99-4977-8940-9B8FE480C52A}" type="presOf" srcId="{035F7679-A901-4572-8B00-27C08C15A279}" destId="{D24E5355-4A50-4AE7-A05B-A8938FB1FEB3}" srcOrd="0" destOrd="0" presId="urn:microsoft.com/office/officeart/2009/3/layout/StepUpProcess"/>
    <dgm:cxn modelId="{3B1A5DBB-6CBF-452A-A39B-0304C5A2C668}" srcId="{035F7679-A901-4572-8B00-27C08C15A279}" destId="{A55E2235-50A9-4710-A8D2-0CA6A83C92F1}" srcOrd="3" destOrd="0" parTransId="{53561653-11DF-44DE-8047-55E035CEA45D}" sibTransId="{DFCE9839-0569-45C7-B6FC-2EF16507269A}"/>
    <dgm:cxn modelId="{361E7876-4BBD-4F2D-9181-207BF446EF7C}" type="presParOf" srcId="{D24E5355-4A50-4AE7-A05B-A8938FB1FEB3}" destId="{A0AC6FAE-3740-4853-A5B2-EB47FAF151D6}" srcOrd="0" destOrd="0" presId="urn:microsoft.com/office/officeart/2009/3/layout/StepUpProcess"/>
    <dgm:cxn modelId="{70418797-2848-4802-BF1A-13C42ECF22C3}" type="presParOf" srcId="{A0AC6FAE-3740-4853-A5B2-EB47FAF151D6}" destId="{F5EF1E99-573C-4A1C-BCCB-C707C00C43CD}" srcOrd="0" destOrd="0" presId="urn:microsoft.com/office/officeart/2009/3/layout/StepUpProcess"/>
    <dgm:cxn modelId="{7E53A50B-14C3-466B-9AF3-A02CD34CBF5A}" type="presParOf" srcId="{A0AC6FAE-3740-4853-A5B2-EB47FAF151D6}" destId="{D6C3916D-B121-4112-8DFB-6B191F6E4F3F}" srcOrd="1" destOrd="0" presId="urn:microsoft.com/office/officeart/2009/3/layout/StepUpProcess"/>
    <dgm:cxn modelId="{AF085326-D70C-4019-8B76-E708120F0FC0}" type="presParOf" srcId="{A0AC6FAE-3740-4853-A5B2-EB47FAF151D6}" destId="{299377F3-82FF-4436-9B3F-EA945D6A99EC}" srcOrd="2" destOrd="0" presId="urn:microsoft.com/office/officeart/2009/3/layout/StepUpProcess"/>
    <dgm:cxn modelId="{C9B9D506-B7B4-425F-B5C7-0186F216E358}" type="presParOf" srcId="{D24E5355-4A50-4AE7-A05B-A8938FB1FEB3}" destId="{CF6F036E-20C9-4EF5-9391-E28C8BF4EE02}" srcOrd="1" destOrd="0" presId="urn:microsoft.com/office/officeart/2009/3/layout/StepUpProcess"/>
    <dgm:cxn modelId="{BDD42151-05CC-4B4B-A362-69015B73172C}" type="presParOf" srcId="{CF6F036E-20C9-4EF5-9391-E28C8BF4EE02}" destId="{8C7BF2F4-C196-4E3B-A2F6-9E2F30F46C50}" srcOrd="0" destOrd="0" presId="urn:microsoft.com/office/officeart/2009/3/layout/StepUpProcess"/>
    <dgm:cxn modelId="{D593950D-6098-451C-B219-D7F6B4BEAB3D}" type="presParOf" srcId="{D24E5355-4A50-4AE7-A05B-A8938FB1FEB3}" destId="{DE516FE2-3DC5-4520-8DFD-75DAA37B49A7}" srcOrd="2" destOrd="0" presId="urn:microsoft.com/office/officeart/2009/3/layout/StepUpProcess"/>
    <dgm:cxn modelId="{AC12B43B-72A6-4F3D-9976-143742CD4C11}" type="presParOf" srcId="{DE516FE2-3DC5-4520-8DFD-75DAA37B49A7}" destId="{85BEDC07-9E72-4B07-867B-A4215511AEE0}" srcOrd="0" destOrd="0" presId="urn:microsoft.com/office/officeart/2009/3/layout/StepUpProcess"/>
    <dgm:cxn modelId="{0E0ADA77-D94B-4399-9F6B-87D5537658CA}" type="presParOf" srcId="{DE516FE2-3DC5-4520-8DFD-75DAA37B49A7}" destId="{9C2138EC-237B-4DFA-B356-B647474BBB0B}" srcOrd="1" destOrd="0" presId="urn:microsoft.com/office/officeart/2009/3/layout/StepUpProcess"/>
    <dgm:cxn modelId="{EA49F508-015C-460F-8E0E-4229AAEFAEFE}" type="presParOf" srcId="{DE516FE2-3DC5-4520-8DFD-75DAA37B49A7}" destId="{BC0C623D-0112-4B92-9360-F8CBD49C2851}" srcOrd="2" destOrd="0" presId="urn:microsoft.com/office/officeart/2009/3/layout/StepUpProcess"/>
    <dgm:cxn modelId="{B244E1F4-1B02-4E5B-A5B9-EB4F2A24C168}" type="presParOf" srcId="{D24E5355-4A50-4AE7-A05B-A8938FB1FEB3}" destId="{E21FA8CD-B37E-4CC4-96CC-F0AFFCEBB73A}" srcOrd="3" destOrd="0" presId="urn:microsoft.com/office/officeart/2009/3/layout/StepUpProcess"/>
    <dgm:cxn modelId="{01527FDA-8EF8-469C-AE06-20C504FB9522}" type="presParOf" srcId="{E21FA8CD-B37E-4CC4-96CC-F0AFFCEBB73A}" destId="{A56A0C9B-5CDD-40AC-A19D-E7B567CEB0B5}" srcOrd="0" destOrd="0" presId="urn:microsoft.com/office/officeart/2009/3/layout/StepUpProcess"/>
    <dgm:cxn modelId="{31D85187-A940-43DF-8435-09594566E46E}" type="presParOf" srcId="{D24E5355-4A50-4AE7-A05B-A8938FB1FEB3}" destId="{AF66B44F-3126-4A75-90E1-F91BD035C721}" srcOrd="4" destOrd="0" presId="urn:microsoft.com/office/officeart/2009/3/layout/StepUpProcess"/>
    <dgm:cxn modelId="{2AC5E99E-9B12-442A-860B-E883F3C86B0C}" type="presParOf" srcId="{AF66B44F-3126-4A75-90E1-F91BD035C721}" destId="{4E29AF4A-24E5-4E4D-99E8-622B097A84FA}" srcOrd="0" destOrd="0" presId="urn:microsoft.com/office/officeart/2009/3/layout/StepUpProcess"/>
    <dgm:cxn modelId="{71F541F5-726A-4C9E-8619-0E6EA8D1DCCA}" type="presParOf" srcId="{AF66B44F-3126-4A75-90E1-F91BD035C721}" destId="{045D2358-F1DA-49D0-B943-BF7C3502097E}" srcOrd="1" destOrd="0" presId="urn:microsoft.com/office/officeart/2009/3/layout/StepUpProcess"/>
    <dgm:cxn modelId="{4BF3EDE0-49AB-415B-9F83-714ED614A0E0}" type="presParOf" srcId="{AF66B44F-3126-4A75-90E1-F91BD035C721}" destId="{C39E0FE4-F6A6-4B01-8FD2-5576501F7919}" srcOrd="2" destOrd="0" presId="urn:microsoft.com/office/officeart/2009/3/layout/StepUpProcess"/>
    <dgm:cxn modelId="{BF42F153-313A-41A8-A3ED-C3E5D8DFAD12}" type="presParOf" srcId="{D24E5355-4A50-4AE7-A05B-A8938FB1FEB3}" destId="{33584FDD-E436-43B9-A4C0-76D18ABB6347}" srcOrd="5" destOrd="0" presId="urn:microsoft.com/office/officeart/2009/3/layout/StepUpProcess"/>
    <dgm:cxn modelId="{58D0BA3F-7E5D-47E6-AB5F-7D672E746272}" type="presParOf" srcId="{33584FDD-E436-43B9-A4C0-76D18ABB6347}" destId="{DA64B522-6787-49C3-8596-0B2303D2845F}" srcOrd="0" destOrd="0" presId="urn:microsoft.com/office/officeart/2009/3/layout/StepUpProcess"/>
    <dgm:cxn modelId="{17BFA16C-6DE8-48AB-9BCD-C57EA9DA8D68}" type="presParOf" srcId="{D24E5355-4A50-4AE7-A05B-A8938FB1FEB3}" destId="{6741DCDE-947D-470F-A98C-ACBB205FEF6F}" srcOrd="6" destOrd="0" presId="urn:microsoft.com/office/officeart/2009/3/layout/StepUpProcess"/>
    <dgm:cxn modelId="{674DCE42-FC2A-4E19-A5ED-24DF9F7FB68D}" type="presParOf" srcId="{6741DCDE-947D-470F-A98C-ACBB205FEF6F}" destId="{6C0BAE4E-9C80-44D7-8792-E800D8B08EEA}" srcOrd="0" destOrd="0" presId="urn:microsoft.com/office/officeart/2009/3/layout/StepUpProcess"/>
    <dgm:cxn modelId="{FA082AAB-512C-4371-8919-78245CB7187F}" type="presParOf" srcId="{6741DCDE-947D-470F-A98C-ACBB205FEF6F}" destId="{A204FCCC-45C7-4975-A484-F000293F86F4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AE1B8-A734-4583-88DA-FD6DAD329927}">
      <dsp:nvSpPr>
        <dsp:cNvPr id="0" name=""/>
        <dsp:cNvSpPr/>
      </dsp:nvSpPr>
      <dsp:spPr>
        <a:xfrm>
          <a:off x="5400175" y="3194104"/>
          <a:ext cx="2139845" cy="183681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Re-engineered CRISPR-Cas tools</a:t>
          </a:r>
          <a:endParaRPr lang="en-US" sz="1500" kern="1200" dirty="0"/>
        </a:p>
      </dsp:txBody>
      <dsp:txXfrm>
        <a:off x="5731563" y="3478562"/>
        <a:ext cx="1477069" cy="1267894"/>
      </dsp:txXfrm>
    </dsp:sp>
    <dsp:sp modelId="{9D4AB849-7DCB-4C53-A780-1393117DD6A5}">
      <dsp:nvSpPr>
        <dsp:cNvPr id="0" name=""/>
        <dsp:cNvSpPr/>
      </dsp:nvSpPr>
      <dsp:spPr>
        <a:xfrm>
          <a:off x="1883441" y="4022288"/>
          <a:ext cx="249805" cy="215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35815CD-280B-41CB-B64A-02030F43FE87}">
      <dsp:nvSpPr>
        <dsp:cNvPr id="0" name=""/>
        <dsp:cNvSpPr/>
      </dsp:nvSpPr>
      <dsp:spPr>
        <a:xfrm>
          <a:off x="0" y="2212161"/>
          <a:ext cx="2139845" cy="183681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12EC771-94E8-492B-8BEA-A6FFF3EB241C}">
      <dsp:nvSpPr>
        <dsp:cNvPr id="0" name=""/>
        <dsp:cNvSpPr/>
      </dsp:nvSpPr>
      <dsp:spPr>
        <a:xfrm>
          <a:off x="1448873" y="3794263"/>
          <a:ext cx="249805" cy="215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7985899-0B7C-4A40-A758-838F15673116}">
      <dsp:nvSpPr>
        <dsp:cNvPr id="0" name=""/>
        <dsp:cNvSpPr/>
      </dsp:nvSpPr>
      <dsp:spPr>
        <a:xfrm>
          <a:off x="1834995" y="3178397"/>
          <a:ext cx="2139845" cy="183681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-4183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4183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smtClean="0"/>
            <a:t>CRISPR/Cas12a</a:t>
          </a:r>
          <a:endParaRPr lang="en-US" sz="1500" kern="1200" dirty="0"/>
        </a:p>
      </dsp:txBody>
      <dsp:txXfrm>
        <a:off x="2166383" y="3462855"/>
        <a:ext cx="1477069" cy="1267894"/>
      </dsp:txXfrm>
    </dsp:sp>
    <dsp:sp modelId="{191086E3-52C6-461D-8AE6-8E5E39B03A49}">
      <dsp:nvSpPr>
        <dsp:cNvPr id="0" name=""/>
        <dsp:cNvSpPr/>
      </dsp:nvSpPr>
      <dsp:spPr>
        <a:xfrm>
          <a:off x="5096980" y="3778253"/>
          <a:ext cx="249805" cy="215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2A95C8F-D8D0-4A91-94C8-05F6B2FB5D30}">
      <dsp:nvSpPr>
        <dsp:cNvPr id="0" name=""/>
        <dsp:cNvSpPr/>
      </dsp:nvSpPr>
      <dsp:spPr>
        <a:xfrm>
          <a:off x="3650104" y="2120167"/>
          <a:ext cx="2139845" cy="18368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1A485A-FBDA-4126-871A-C9FD9D1326EC}">
      <dsp:nvSpPr>
        <dsp:cNvPr id="0" name=""/>
        <dsp:cNvSpPr/>
      </dsp:nvSpPr>
      <dsp:spPr>
        <a:xfrm>
          <a:off x="5504211" y="4030535"/>
          <a:ext cx="249805" cy="215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BC512B4-616C-4A66-A1C2-C2C1005BFF9F}">
      <dsp:nvSpPr>
        <dsp:cNvPr id="0" name=""/>
        <dsp:cNvSpPr/>
      </dsp:nvSpPr>
      <dsp:spPr>
        <a:xfrm>
          <a:off x="1816512" y="1208367"/>
          <a:ext cx="2139845" cy="183681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-8366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8366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22860" rIns="0" bIns="2286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CRISPR/Cas9</a:t>
          </a:r>
          <a:endParaRPr lang="en-US" sz="1800" kern="1200" dirty="0"/>
        </a:p>
      </dsp:txBody>
      <dsp:txXfrm>
        <a:off x="2147900" y="1492825"/>
        <a:ext cx="1477069" cy="1267894"/>
      </dsp:txXfrm>
    </dsp:sp>
    <dsp:sp modelId="{2AA2F992-724C-4C54-86EE-F1A32AACFCB0}">
      <dsp:nvSpPr>
        <dsp:cNvPr id="0" name=""/>
        <dsp:cNvSpPr/>
      </dsp:nvSpPr>
      <dsp:spPr>
        <a:xfrm>
          <a:off x="3272926" y="1246210"/>
          <a:ext cx="249805" cy="215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1B597D-B0E1-40C0-9E6D-3C301FEFF9A3}">
      <dsp:nvSpPr>
        <dsp:cNvPr id="0" name=""/>
        <dsp:cNvSpPr/>
      </dsp:nvSpPr>
      <dsp:spPr>
        <a:xfrm>
          <a:off x="3645026" y="2127615"/>
          <a:ext cx="2139845" cy="183681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68C9D47-EEB4-4CD5-86EC-414748330ED8}">
      <dsp:nvSpPr>
        <dsp:cNvPr id="0" name=""/>
        <dsp:cNvSpPr/>
      </dsp:nvSpPr>
      <dsp:spPr>
        <a:xfrm>
          <a:off x="3680157" y="1009937"/>
          <a:ext cx="249805" cy="215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6A11D8B-A15C-444C-86B9-8834E24481C8}">
      <dsp:nvSpPr>
        <dsp:cNvPr id="0" name=""/>
        <dsp:cNvSpPr/>
      </dsp:nvSpPr>
      <dsp:spPr>
        <a:xfrm>
          <a:off x="5455192" y="1205456"/>
          <a:ext cx="2139845" cy="183681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-12549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12549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19050" rIns="0" bIns="19050" numCol="1" spcCol="1270" anchor="ctr" anchorCtr="0">
          <a:noAutofit/>
          <a:sp3d extrusionH="28000" prstMaterial="matte"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/>
            <a:t>CRISPR/Cas13a</a:t>
          </a:r>
          <a:endParaRPr lang="en-US" sz="1500" kern="1200" dirty="0"/>
        </a:p>
      </dsp:txBody>
      <dsp:txXfrm>
        <a:off x="5786580" y="1489914"/>
        <a:ext cx="1477069" cy="1267894"/>
      </dsp:txXfrm>
    </dsp:sp>
    <dsp:sp modelId="{5ACD67D1-C833-4B99-8158-75E50930413F}">
      <dsp:nvSpPr>
        <dsp:cNvPr id="0" name=""/>
        <dsp:cNvSpPr/>
      </dsp:nvSpPr>
      <dsp:spPr>
        <a:xfrm>
          <a:off x="7295271" y="2016156"/>
          <a:ext cx="249805" cy="215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D5AF4C5-E51F-4748-836B-FEDB36621A72}">
      <dsp:nvSpPr>
        <dsp:cNvPr id="0" name=""/>
        <dsp:cNvSpPr/>
      </dsp:nvSpPr>
      <dsp:spPr>
        <a:xfrm>
          <a:off x="7286787" y="2215072"/>
          <a:ext cx="2139845" cy="1836810"/>
        </a:xfrm>
        <a:prstGeom prst="hexagon">
          <a:avLst>
            <a:gd name="adj" fmla="val 25000"/>
            <a:gd name="vf" fmla="val 11547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AD31907-8A96-4C2F-BCFA-9ACFAF0FDFFC}">
      <dsp:nvSpPr>
        <dsp:cNvPr id="0" name=""/>
        <dsp:cNvSpPr/>
      </dsp:nvSpPr>
      <dsp:spPr>
        <a:xfrm>
          <a:off x="7718527" y="2247577"/>
          <a:ext cx="249805" cy="21541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36D187-4C75-4E6E-8F2E-E07F856A19DD}">
      <dsp:nvSpPr>
        <dsp:cNvPr id="0" name=""/>
        <dsp:cNvSpPr/>
      </dsp:nvSpPr>
      <dsp:spPr>
        <a:xfrm>
          <a:off x="2752203" y="3388"/>
          <a:ext cx="1151708" cy="1151690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3BC2E4-5261-4635-801C-B2AC0F07018B}">
      <dsp:nvSpPr>
        <dsp:cNvPr id="0" name=""/>
        <dsp:cNvSpPr/>
      </dsp:nvSpPr>
      <dsp:spPr>
        <a:xfrm>
          <a:off x="1629371" y="43696"/>
          <a:ext cx="1416363" cy="10710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AB13B1A-2C05-45FC-A286-6F722884B50F}">
      <dsp:nvSpPr>
        <dsp:cNvPr id="0" name=""/>
        <dsp:cNvSpPr/>
      </dsp:nvSpPr>
      <dsp:spPr>
        <a:xfrm>
          <a:off x="2236122" y="130108"/>
          <a:ext cx="2183870" cy="898250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6">
                  <a:lumMod val="50000"/>
                </a:schemeClr>
              </a:solidFill>
            </a:rPr>
            <a:t>Oncogenes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555942" y="261654"/>
        <a:ext cx="1544230" cy="635158"/>
      </dsp:txXfrm>
    </dsp:sp>
    <dsp:sp modelId="{D8ABA694-6A86-4760-A5F3-3996C489D7EE}">
      <dsp:nvSpPr>
        <dsp:cNvPr id="0" name=""/>
        <dsp:cNvSpPr/>
      </dsp:nvSpPr>
      <dsp:spPr>
        <a:xfrm>
          <a:off x="3213566" y="1326815"/>
          <a:ext cx="228982" cy="228982"/>
        </a:xfrm>
        <a:prstGeom prst="flowChartConnector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D9BE69-9209-4F72-B6E9-21A718B4E0BE}">
      <dsp:nvSpPr>
        <dsp:cNvPr id="0" name=""/>
        <dsp:cNvSpPr/>
      </dsp:nvSpPr>
      <dsp:spPr>
        <a:xfrm>
          <a:off x="2752203" y="1727535"/>
          <a:ext cx="1151708" cy="1151690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41218A6-EF3F-4A80-894F-9FC2C9A623CE}">
      <dsp:nvSpPr>
        <dsp:cNvPr id="0" name=""/>
        <dsp:cNvSpPr/>
      </dsp:nvSpPr>
      <dsp:spPr>
        <a:xfrm>
          <a:off x="3610379" y="1767843"/>
          <a:ext cx="1416363" cy="10710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6834E0-BC27-442F-83BD-F2F2E08FCD13}">
      <dsp:nvSpPr>
        <dsp:cNvPr id="0" name=""/>
        <dsp:cNvSpPr/>
      </dsp:nvSpPr>
      <dsp:spPr>
        <a:xfrm>
          <a:off x="2308558" y="1854255"/>
          <a:ext cx="2038998" cy="898250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6">
                  <a:lumMod val="50000"/>
                </a:schemeClr>
              </a:solidFill>
            </a:rPr>
            <a:t>Epigenetic genes</a:t>
          </a:r>
          <a:endParaRPr lang="en-US" sz="1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607162" y="1985801"/>
        <a:ext cx="1441790" cy="635158"/>
      </dsp:txXfrm>
    </dsp:sp>
    <dsp:sp modelId="{E260F476-096B-4CB3-9D96-916117313D4C}">
      <dsp:nvSpPr>
        <dsp:cNvPr id="0" name=""/>
        <dsp:cNvSpPr/>
      </dsp:nvSpPr>
      <dsp:spPr>
        <a:xfrm>
          <a:off x="3213566" y="3050962"/>
          <a:ext cx="228982" cy="228982"/>
        </a:xfrm>
        <a:prstGeom prst="flowChartConnector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77D9E4A-3EA9-4068-A835-0D910E38BFDB}">
      <dsp:nvSpPr>
        <dsp:cNvPr id="0" name=""/>
        <dsp:cNvSpPr/>
      </dsp:nvSpPr>
      <dsp:spPr>
        <a:xfrm>
          <a:off x="2752203" y="3451682"/>
          <a:ext cx="1151708" cy="1151690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A805844-A5F1-45AD-9175-1AEA51C24F0B}">
      <dsp:nvSpPr>
        <dsp:cNvPr id="0" name=""/>
        <dsp:cNvSpPr/>
      </dsp:nvSpPr>
      <dsp:spPr>
        <a:xfrm>
          <a:off x="1629371" y="3491991"/>
          <a:ext cx="1416363" cy="10710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DA7469-E586-4C74-953D-5006EEE2441B}">
      <dsp:nvSpPr>
        <dsp:cNvPr id="0" name=""/>
        <dsp:cNvSpPr/>
      </dsp:nvSpPr>
      <dsp:spPr>
        <a:xfrm>
          <a:off x="2443940" y="3578402"/>
          <a:ext cx="1768234" cy="898250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6">
                  <a:lumMod val="50000"/>
                </a:schemeClr>
              </a:solidFill>
            </a:rPr>
            <a:t>Cell death-related genes</a:t>
          </a:r>
          <a:endParaRPr lang="en-US" sz="14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702892" y="3709948"/>
        <a:ext cx="1250330" cy="6351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4398DF-FB8E-4922-A2F1-F063B1080F64}">
      <dsp:nvSpPr>
        <dsp:cNvPr id="0" name=""/>
        <dsp:cNvSpPr/>
      </dsp:nvSpPr>
      <dsp:spPr>
        <a:xfrm>
          <a:off x="2061713" y="3445"/>
          <a:ext cx="1171074" cy="1171055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6E4F04-0B2A-4F49-B095-A3428012EA2F}">
      <dsp:nvSpPr>
        <dsp:cNvPr id="0" name=""/>
        <dsp:cNvSpPr/>
      </dsp:nvSpPr>
      <dsp:spPr>
        <a:xfrm>
          <a:off x="920003" y="44431"/>
          <a:ext cx="1440179" cy="1089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9D904F-22C7-40B8-BE46-EFE6C96EDCB7}">
      <dsp:nvSpPr>
        <dsp:cNvPr id="0" name=""/>
        <dsp:cNvSpPr/>
      </dsp:nvSpPr>
      <dsp:spPr>
        <a:xfrm>
          <a:off x="1521227" y="132295"/>
          <a:ext cx="2252047" cy="913354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 smtClean="0">
              <a:solidFill>
                <a:schemeClr val="accent6">
                  <a:lumMod val="50000"/>
                </a:schemeClr>
              </a:solidFill>
            </a:rPr>
            <a:t>Tumor microenvironment-associated gene targets</a:t>
          </a:r>
          <a:endParaRPr lang="en-US" sz="11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851032" y="266053"/>
        <a:ext cx="1592437" cy="645838"/>
      </dsp:txXfrm>
    </dsp:sp>
    <dsp:sp modelId="{F3B1E029-091A-4096-8F77-4B2B590F82F1}">
      <dsp:nvSpPr>
        <dsp:cNvPr id="0" name=""/>
        <dsp:cNvSpPr/>
      </dsp:nvSpPr>
      <dsp:spPr>
        <a:xfrm>
          <a:off x="2530834" y="1349125"/>
          <a:ext cx="232833" cy="232833"/>
        </a:xfrm>
        <a:prstGeom prst="flowChartConnector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BD86B3-EC76-48D8-8E90-75AFDBAA0E65}">
      <dsp:nvSpPr>
        <dsp:cNvPr id="0" name=""/>
        <dsp:cNvSpPr/>
      </dsp:nvSpPr>
      <dsp:spPr>
        <a:xfrm>
          <a:off x="2061713" y="1756582"/>
          <a:ext cx="1171074" cy="1171055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FF3E192-FF6E-48F4-9065-9445E6FA7C7A}">
      <dsp:nvSpPr>
        <dsp:cNvPr id="0" name=""/>
        <dsp:cNvSpPr/>
      </dsp:nvSpPr>
      <dsp:spPr>
        <a:xfrm>
          <a:off x="2934319" y="1797569"/>
          <a:ext cx="1440179" cy="1089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2E49FA-AD6E-4F9F-A1E9-54CE3D5D4A35}">
      <dsp:nvSpPr>
        <dsp:cNvPr id="0" name=""/>
        <dsp:cNvSpPr/>
      </dsp:nvSpPr>
      <dsp:spPr>
        <a:xfrm>
          <a:off x="1636900" y="1885433"/>
          <a:ext cx="2020700" cy="913354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>
                  <a:lumMod val="50000"/>
                </a:schemeClr>
              </a:solidFill>
            </a:rPr>
            <a:t>Viral oncogenes</a:t>
          </a:r>
          <a:endParaRPr lang="en-US" sz="16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932825" y="2019191"/>
        <a:ext cx="1428850" cy="645838"/>
      </dsp:txXfrm>
    </dsp:sp>
    <dsp:sp modelId="{CF876504-2566-4EBF-B399-4E4AD89FC909}">
      <dsp:nvSpPr>
        <dsp:cNvPr id="0" name=""/>
        <dsp:cNvSpPr/>
      </dsp:nvSpPr>
      <dsp:spPr>
        <a:xfrm>
          <a:off x="2530834" y="3102262"/>
          <a:ext cx="232833" cy="232833"/>
        </a:xfrm>
        <a:prstGeom prst="flowChartConnector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FA185CB-CBAC-489F-A064-F63717FF7559}">
      <dsp:nvSpPr>
        <dsp:cNvPr id="0" name=""/>
        <dsp:cNvSpPr/>
      </dsp:nvSpPr>
      <dsp:spPr>
        <a:xfrm>
          <a:off x="2061713" y="3509720"/>
          <a:ext cx="1171074" cy="1171055"/>
        </a:xfrm>
        <a:prstGeom prst="donut">
          <a:avLst>
            <a:gd name="adj" fmla="val 1101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622B1E1-EA5C-4DBC-9B48-406C543207D8}">
      <dsp:nvSpPr>
        <dsp:cNvPr id="0" name=""/>
        <dsp:cNvSpPr/>
      </dsp:nvSpPr>
      <dsp:spPr>
        <a:xfrm>
          <a:off x="920003" y="3550706"/>
          <a:ext cx="1440179" cy="10890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4D3E6D-293A-4EAB-897C-009A7618B8BF}">
      <dsp:nvSpPr>
        <dsp:cNvPr id="0" name=""/>
        <dsp:cNvSpPr/>
      </dsp:nvSpPr>
      <dsp:spPr>
        <a:xfrm>
          <a:off x="1702709" y="3638571"/>
          <a:ext cx="1889083" cy="913354"/>
        </a:xfrm>
        <a:prstGeom prst="ellipse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accent6">
                  <a:lumMod val="50000"/>
                </a:schemeClr>
              </a:solidFill>
            </a:rPr>
            <a:t>Immune-related genes</a:t>
          </a:r>
          <a:endParaRPr lang="en-US" sz="14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1979359" y="3772329"/>
        <a:ext cx="1335783" cy="6458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B6DC27C-EBB5-4055-9F86-926251C13E47}">
      <dsp:nvSpPr>
        <dsp:cNvPr id="0" name=""/>
        <dsp:cNvSpPr/>
      </dsp:nvSpPr>
      <dsp:spPr>
        <a:xfrm>
          <a:off x="2091914" y="3926426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D2EEEB-6203-4FC5-885E-8754EE95872D}">
      <dsp:nvSpPr>
        <dsp:cNvPr id="0" name=""/>
        <dsp:cNvSpPr/>
      </dsp:nvSpPr>
      <dsp:spPr>
        <a:xfrm>
          <a:off x="1842617" y="4046435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1141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1141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142C60-D34E-43E5-B452-72E7DE820E46}">
      <dsp:nvSpPr>
        <dsp:cNvPr id="0" name=""/>
        <dsp:cNvSpPr/>
      </dsp:nvSpPr>
      <dsp:spPr>
        <a:xfrm>
          <a:off x="1581417" y="4141229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2282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2282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B4BD87-4518-48C5-A3CB-4AFCD9C2140B}">
      <dsp:nvSpPr>
        <dsp:cNvPr id="0" name=""/>
        <dsp:cNvSpPr/>
      </dsp:nvSpPr>
      <dsp:spPr>
        <a:xfrm>
          <a:off x="3288806" y="2537212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3422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3422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888692-BC11-4922-A70E-7C9DC80A78AE}">
      <dsp:nvSpPr>
        <dsp:cNvPr id="0" name=""/>
        <dsp:cNvSpPr/>
      </dsp:nvSpPr>
      <dsp:spPr>
        <a:xfrm>
          <a:off x="3188294" y="2781433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4563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4563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EC8A16-1AA6-407A-A2CD-7E8EAB1B341B}">
      <dsp:nvSpPr>
        <dsp:cNvPr id="0" name=""/>
        <dsp:cNvSpPr/>
      </dsp:nvSpPr>
      <dsp:spPr>
        <a:xfrm>
          <a:off x="3116877" y="698779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5704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5704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DB7BD2-8C72-479D-B29C-1093A1752DCB}">
      <dsp:nvSpPr>
        <dsp:cNvPr id="0" name=""/>
        <dsp:cNvSpPr/>
      </dsp:nvSpPr>
      <dsp:spPr>
        <a:xfrm>
          <a:off x="3300709" y="582038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6845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6845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1A6B94E-C0D3-426A-8FD6-3930CEDD30DE}">
      <dsp:nvSpPr>
        <dsp:cNvPr id="0" name=""/>
        <dsp:cNvSpPr/>
      </dsp:nvSpPr>
      <dsp:spPr>
        <a:xfrm>
          <a:off x="3484541" y="465298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7986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7986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3E043F4-182A-4FD4-9F03-78182746C549}">
      <dsp:nvSpPr>
        <dsp:cNvPr id="0" name=""/>
        <dsp:cNvSpPr/>
      </dsp:nvSpPr>
      <dsp:spPr>
        <a:xfrm>
          <a:off x="3668373" y="582038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9127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9127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2478EB-FA74-4E45-B6FF-A6231A537D5A}">
      <dsp:nvSpPr>
        <dsp:cNvPr id="0" name=""/>
        <dsp:cNvSpPr/>
      </dsp:nvSpPr>
      <dsp:spPr>
        <a:xfrm>
          <a:off x="3852205" y="698779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10267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10267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338FBE-9A22-4A3A-BD38-6360BE46E7F5}">
      <dsp:nvSpPr>
        <dsp:cNvPr id="0" name=""/>
        <dsp:cNvSpPr/>
      </dsp:nvSpPr>
      <dsp:spPr>
        <a:xfrm>
          <a:off x="3484541" y="711387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11408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11408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88BF7E-F52F-4061-85B4-A7BF29AF967C}">
      <dsp:nvSpPr>
        <dsp:cNvPr id="0" name=""/>
        <dsp:cNvSpPr/>
      </dsp:nvSpPr>
      <dsp:spPr>
        <a:xfrm>
          <a:off x="3484541" y="957943"/>
          <a:ext cx="132253" cy="132253"/>
        </a:xfrm>
        <a:prstGeom prst="ellipse">
          <a:avLst/>
        </a:prstGeom>
        <a:solidFill>
          <a:schemeClr val="accent3">
            <a:hueOff val="0"/>
            <a:satOff val="0"/>
            <a:lumOff val="-12549"/>
            <a:alphaOff val="0"/>
          </a:schemeClr>
        </a:solidFill>
        <a:ln w="9525" cap="rnd" cmpd="sng" algn="ctr">
          <a:solidFill>
            <a:schemeClr val="accent3">
              <a:hueOff val="0"/>
              <a:satOff val="0"/>
              <a:lumOff val="-12549"/>
              <a:alphaOff val="0"/>
            </a:schemeClr>
          </a:solidFill>
          <a:prstDash val="solid"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45FF0F-93C5-4902-8DEE-82064D316525}">
      <dsp:nvSpPr>
        <dsp:cNvPr id="0" name=""/>
        <dsp:cNvSpPr/>
      </dsp:nvSpPr>
      <dsp:spPr>
        <a:xfrm>
          <a:off x="936683" y="4422625"/>
          <a:ext cx="2852701" cy="76488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2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Physical methods</a:t>
          </a:r>
          <a:endParaRPr lang="en-US" sz="1900" kern="1200" dirty="0"/>
        </a:p>
      </dsp:txBody>
      <dsp:txXfrm>
        <a:off x="974022" y="4459964"/>
        <a:ext cx="2778023" cy="690207"/>
      </dsp:txXfrm>
    </dsp:sp>
    <dsp:sp modelId="{942F6E8B-B710-4698-A503-EE5F963A2A74}">
      <dsp:nvSpPr>
        <dsp:cNvPr id="0" name=""/>
        <dsp:cNvSpPr/>
      </dsp:nvSpPr>
      <dsp:spPr>
        <a:xfrm>
          <a:off x="145809" y="3672683"/>
          <a:ext cx="1322532" cy="13224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8310D5D-3D8D-471F-8F6F-48C0B8DA5E09}">
      <dsp:nvSpPr>
        <dsp:cNvPr id="0" name=""/>
        <dsp:cNvSpPr/>
      </dsp:nvSpPr>
      <dsp:spPr>
        <a:xfrm>
          <a:off x="2771696" y="3429395"/>
          <a:ext cx="2852701" cy="764885"/>
        </a:xfrm>
        <a:prstGeom prst="roundRect">
          <a:avLst/>
        </a:prstGeom>
        <a:solidFill>
          <a:schemeClr val="accent3">
            <a:hueOff val="0"/>
            <a:satOff val="0"/>
            <a:lumOff val="-627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2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Viral vectors</a:t>
          </a:r>
          <a:endParaRPr lang="en-US" sz="1900" kern="1200" dirty="0"/>
        </a:p>
      </dsp:txBody>
      <dsp:txXfrm>
        <a:off x="2809035" y="3466734"/>
        <a:ext cx="2778023" cy="690207"/>
      </dsp:txXfrm>
    </dsp:sp>
    <dsp:sp modelId="{3FD21D73-E8F9-4F59-BB80-0EDEF0B6ECA2}">
      <dsp:nvSpPr>
        <dsp:cNvPr id="0" name=""/>
        <dsp:cNvSpPr/>
      </dsp:nvSpPr>
      <dsp:spPr>
        <a:xfrm>
          <a:off x="1980822" y="2679453"/>
          <a:ext cx="1322532" cy="13224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109C2B-7EF4-4E73-95DD-53CABA687489}">
      <dsp:nvSpPr>
        <dsp:cNvPr id="0" name=""/>
        <dsp:cNvSpPr/>
      </dsp:nvSpPr>
      <dsp:spPr>
        <a:xfrm>
          <a:off x="3614149" y="1922973"/>
          <a:ext cx="2852701" cy="764885"/>
        </a:xfrm>
        <a:prstGeom prst="roundRect">
          <a:avLst/>
        </a:prstGeom>
        <a:solidFill>
          <a:schemeClr val="accent3">
            <a:hueOff val="0"/>
            <a:satOff val="0"/>
            <a:lumOff val="-12549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3822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 smtClean="0"/>
            <a:t>Non-viral vectors</a:t>
          </a:r>
          <a:endParaRPr lang="en-US" sz="1900" kern="1200" dirty="0"/>
        </a:p>
      </dsp:txBody>
      <dsp:txXfrm>
        <a:off x="3651488" y="1960312"/>
        <a:ext cx="2778023" cy="690207"/>
      </dsp:txXfrm>
    </dsp:sp>
    <dsp:sp modelId="{1212C89D-6498-4CD3-80C5-10A62861C965}">
      <dsp:nvSpPr>
        <dsp:cNvPr id="0" name=""/>
        <dsp:cNvSpPr/>
      </dsp:nvSpPr>
      <dsp:spPr>
        <a:xfrm>
          <a:off x="2823275" y="1173031"/>
          <a:ext cx="1322532" cy="13224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>
          <a:noFill/>
        </a:ln>
        <a:effectLst/>
        <a:sp3d z="5715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EF1E99-573C-4A1C-BCCB-C707C00C43CD}">
      <dsp:nvSpPr>
        <dsp:cNvPr id="0" name=""/>
        <dsp:cNvSpPr/>
      </dsp:nvSpPr>
      <dsp:spPr>
        <a:xfrm rot="5400000">
          <a:off x="448908" y="1721642"/>
          <a:ext cx="1328616" cy="221078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6C3916D-B121-4112-8DFB-6B191F6E4F3F}">
      <dsp:nvSpPr>
        <dsp:cNvPr id="0" name=""/>
        <dsp:cNvSpPr/>
      </dsp:nvSpPr>
      <dsp:spPr>
        <a:xfrm>
          <a:off x="227129" y="2382191"/>
          <a:ext cx="1995911" cy="1749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Common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err="1" smtClean="0">
              <a:solidFill>
                <a:schemeClr val="accent6">
                  <a:lumMod val="50000"/>
                </a:schemeClr>
              </a:solidFill>
            </a:rPr>
            <a:t>nano</a:t>
          </a:r>
          <a:r>
            <a:rPr lang="en-US" sz="1800" b="1" kern="1200" dirty="0" smtClean="0">
              <a:solidFill>
                <a:schemeClr val="accent6">
                  <a:lumMod val="50000"/>
                </a:schemeClr>
              </a:solidFill>
            </a:rPr>
            <a:t>-sized preparations</a:t>
          </a:r>
          <a:endParaRPr lang="en-US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27129" y="2382191"/>
        <a:ext cx="1995911" cy="1749533"/>
      </dsp:txXfrm>
    </dsp:sp>
    <dsp:sp modelId="{299377F3-82FF-4436-9B3F-EA945D6A99EC}">
      <dsp:nvSpPr>
        <dsp:cNvPr id="0" name=""/>
        <dsp:cNvSpPr/>
      </dsp:nvSpPr>
      <dsp:spPr>
        <a:xfrm>
          <a:off x="1846454" y="1558881"/>
          <a:ext cx="376587" cy="376587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2092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20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5BEDC07-9E72-4B07-867B-A4215511AEE0}">
      <dsp:nvSpPr>
        <dsp:cNvPr id="0" name=""/>
        <dsp:cNvSpPr/>
      </dsp:nvSpPr>
      <dsp:spPr>
        <a:xfrm rot="5400000">
          <a:off x="2892294" y="1117023"/>
          <a:ext cx="1328616" cy="221078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4183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418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C2138EC-237B-4DFA-B356-B647474BBB0B}">
      <dsp:nvSpPr>
        <dsp:cNvPr id="0" name=""/>
        <dsp:cNvSpPr/>
      </dsp:nvSpPr>
      <dsp:spPr>
        <a:xfrm>
          <a:off x="2670515" y="1777573"/>
          <a:ext cx="1995911" cy="1749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6">
                  <a:lumMod val="50000"/>
                </a:schemeClr>
              </a:solidFill>
            </a:rPr>
            <a:t>Cell-penetrating peptides (CPPs)-mediated delivery systems</a:t>
          </a:r>
          <a:endParaRPr lang="en-US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2670515" y="1777573"/>
        <a:ext cx="1995911" cy="1749533"/>
      </dsp:txXfrm>
    </dsp:sp>
    <dsp:sp modelId="{BC0C623D-0112-4B92-9360-F8CBD49C2851}">
      <dsp:nvSpPr>
        <dsp:cNvPr id="0" name=""/>
        <dsp:cNvSpPr/>
      </dsp:nvSpPr>
      <dsp:spPr>
        <a:xfrm>
          <a:off x="4289839" y="954263"/>
          <a:ext cx="376587" cy="376587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6275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62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E29AF4A-24E5-4E4D-99E8-622B097A84FA}">
      <dsp:nvSpPr>
        <dsp:cNvPr id="0" name=""/>
        <dsp:cNvSpPr/>
      </dsp:nvSpPr>
      <dsp:spPr>
        <a:xfrm rot="5400000">
          <a:off x="5335679" y="512405"/>
          <a:ext cx="1328616" cy="221078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8366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836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45D2358-F1DA-49D0-B943-BF7C3502097E}">
      <dsp:nvSpPr>
        <dsp:cNvPr id="0" name=""/>
        <dsp:cNvSpPr/>
      </dsp:nvSpPr>
      <dsp:spPr>
        <a:xfrm>
          <a:off x="5113900" y="1172954"/>
          <a:ext cx="1995911" cy="1749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6">
                  <a:lumMod val="50000"/>
                </a:schemeClr>
              </a:solidFill>
            </a:rPr>
            <a:t>Receptor-mediated delivery systems</a:t>
          </a:r>
          <a:endParaRPr lang="en-US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5113900" y="1172954"/>
        <a:ext cx="1995911" cy="1749533"/>
      </dsp:txXfrm>
    </dsp:sp>
    <dsp:sp modelId="{C39E0FE4-F6A6-4B01-8FD2-5576501F7919}">
      <dsp:nvSpPr>
        <dsp:cNvPr id="0" name=""/>
        <dsp:cNvSpPr/>
      </dsp:nvSpPr>
      <dsp:spPr>
        <a:xfrm>
          <a:off x="6733225" y="349645"/>
          <a:ext cx="376587" cy="376587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10458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10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C0BAE4E-9C80-44D7-8792-E800D8B08EEA}">
      <dsp:nvSpPr>
        <dsp:cNvPr id="0" name=""/>
        <dsp:cNvSpPr/>
      </dsp:nvSpPr>
      <dsp:spPr>
        <a:xfrm rot="5400000">
          <a:off x="7779065" y="-92212"/>
          <a:ext cx="1328616" cy="2210787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12549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1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204FCCC-45C7-4975-A484-F000293F86F4}">
      <dsp:nvSpPr>
        <dsp:cNvPr id="0" name=""/>
        <dsp:cNvSpPr/>
      </dsp:nvSpPr>
      <dsp:spPr>
        <a:xfrm>
          <a:off x="7557286" y="568336"/>
          <a:ext cx="1995911" cy="17495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>
              <a:solidFill>
                <a:schemeClr val="accent6">
                  <a:lumMod val="50000"/>
                </a:schemeClr>
              </a:solidFill>
            </a:rPr>
            <a:t>Multi-modal </a:t>
          </a:r>
          <a:r>
            <a:rPr lang="en-US" sz="1800" b="1" kern="1200" dirty="0" err="1" smtClean="0">
              <a:solidFill>
                <a:schemeClr val="accent6">
                  <a:lumMod val="50000"/>
                </a:schemeClr>
              </a:solidFill>
            </a:rPr>
            <a:t>nano</a:t>
          </a:r>
          <a:r>
            <a:rPr lang="en-US" sz="1800" b="1" kern="1200" dirty="0" smtClean="0">
              <a:solidFill>
                <a:schemeClr val="accent6">
                  <a:lumMod val="50000"/>
                </a:schemeClr>
              </a:solidFill>
            </a:rPr>
            <a:t>-preparations</a:t>
          </a:r>
          <a:endParaRPr lang="en-US" sz="18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7557286" y="568336"/>
        <a:ext cx="1995911" cy="17495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exagonCluster">
  <dgm:title val=""/>
  <dgm:desc val=""/>
  <dgm:catLst>
    <dgm:cat type="picture" pri="21000"/>
    <dgm:cat type="relationship" pri="3200"/>
    <dgm:cat type="pictureconvert" pri="21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clrData>
  <dgm:layoutNode name="Name0">
    <dgm:varLst>
      <dgm:chMax val="21"/>
      <dgm:chPref val="21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alg type="composite">
          <dgm:param type="ar" val="1.3871"/>
        </dgm:alg>
        <dgm:constrLst>
          <dgm:constr type="primFontSz" for="des" ptType="node" op="equ" val="65"/>
          <dgm:constr type="l" for="ch" forName="text1" refType="w" fact="0.4525"/>
          <dgm:constr type="t" for="ch" forName="text1" refType="h" fact="0.346"/>
          <dgm:constr type="w" for="ch" forName="text1" refType="w" fact="0.5475"/>
          <dgm:constr type="h" for="ch" forName="text1" refType="h" fact="0.654"/>
          <dgm:constr type="l" for="ch" forName="textaccent1" refType="w" fact="0.4652"/>
          <dgm:constr type="t" for="ch" forName="textaccent1" refType="h" fact="0.6348"/>
          <dgm:constr type="w" for="ch" forName="textaccent1" refType="w" fact="0.0639"/>
          <dgm:constr type="h" for="ch" forName="textaccent1" refType="h" fact="0.0765"/>
          <dgm:constr type="l" for="ch" forName="image1" refType="w" fact="0"/>
          <dgm:constr type="t" for="ch" forName="image1" refType="h" fact="0"/>
          <dgm:constr type="w" for="ch" forName="image1" refType="w" fact="0.5468"/>
          <dgm:constr type="h" for="ch" forName="image1" refType="h" fact="0.6538"/>
          <dgm:constr type="l" for="ch" forName="imageaccent1" refType="w" fact="0.3702"/>
          <dgm:constr type="t" for="ch" forName="imageaccent1" refType="h" fact="0.5633"/>
          <dgm:constr type="w" for="ch" forName="imageaccent1" refType="w" fact="0.0639"/>
          <dgm:constr type="h" for="ch" forName="imageaccent1" refType="h" fact="0.0765"/>
        </dgm:constrLst>
      </dgm:if>
      <dgm:if name="Name3" axis="ch" ptType="node" func="cnt" op="equ" val="2">
        <dgm:alg type="composite">
          <dgm:param type="ar" val="2.6443"/>
        </dgm:alg>
        <dgm:constrLst>
          <dgm:constr type="primFontSz" for="des" ptType="node" op="equ" val="65"/>
          <dgm:constr type="l" for="ch" forName="text1" refType="w" fact="0.2383"/>
          <dgm:constr type="t" for="ch" forName="text1" refType="h" fact="0.3501"/>
          <dgm:constr type="w" for="ch" forName="text1" refType="w" fact="0.285"/>
          <dgm:constr type="h" for="ch" forName="text1" refType="h" fact="0.6499"/>
          <dgm:constr type="l" for="ch" forName="textaccent1" refType="w" fact="0.2472"/>
          <dgm:constr type="t" for="ch" forName="textaccent1" refType="h" fact="0.6371"/>
          <dgm:constr type="w" for="ch" forName="textaccent1" refType="w" fact="0.0333"/>
          <dgm:constr type="h" for="ch" forName="textaccent1" refType="h" fact="0.076"/>
          <dgm:constr type="l" for="ch" forName="image1" refType="w" fact="0"/>
          <dgm:constr type="t" for="ch" forName="image1" refType="h" fact="0"/>
          <dgm:constr type="w" for="ch" forName="image1" refType="w" fact="0.285"/>
          <dgm:constr type="h" for="ch" forName="image1" refType="h" fact="0.6499"/>
          <dgm:constr type="l" for="ch" forName="imageaccent1" refType="w" fact="0.1942"/>
          <dgm:constr type="t" for="ch" forName="imageaccent1" refType="h" fact="0.5602"/>
          <dgm:constr type="w" for="ch" forName="imageaccent1" refType="w" fact="0.0333"/>
          <dgm:constr type="h" for="ch" forName="imageaccent1" refType="h" fact="0.076"/>
          <dgm:constr type="l" for="ch" forName="text2" refType="w" fact="0.4767"/>
          <dgm:constr type="t" for="ch" forName="text2" refType="h" fact="0"/>
          <dgm:constr type="w" for="ch" forName="text2" refType="w" fact="0.285"/>
          <dgm:constr type="h" for="ch" forName="text2" refType="h" fact="0.6499"/>
          <dgm:constr type="l" for="ch" forName="textaccent2" refType="w" fact="0.6709"/>
          <dgm:constr type="t" for="ch" forName="textaccent2" refType="h" fact="0.5602"/>
          <dgm:constr type="w" for="ch" forName="textaccent2" refType="w" fact="0.0333"/>
          <dgm:constr type="h" for="ch" forName="textaccent2" refType="h" fact="0.076"/>
          <dgm:constr type="l" for="ch" forName="image2" refType="w" fact="0.715"/>
          <dgm:constr type="t" for="ch" forName="image2" refType="h" fact="0.3501"/>
          <dgm:constr type="w" for="ch" forName="image2" refType="w" fact="0.285"/>
          <dgm:constr type="h" for="ch" forName="image2" refType="h" fact="0.6499"/>
          <dgm:constr type="l" for="ch" forName="imageaccent2" refType="w" fact="0.7239"/>
          <dgm:constr type="t" for="ch" forName="imageaccent2" refType="h" fact="0.6371"/>
          <dgm:constr type="w" for="ch" forName="imageaccent2" refType="w" fact="0.0333"/>
          <dgm:constr type="h" for="ch" forName="imageaccent2" refType="h" fact="0.076"/>
        </dgm:constrLst>
      </dgm:if>
      <dgm:if name="Name4" axis="ch" ptType="node" func="cnt" op="equ" val="3">
        <dgm:alg type="composite">
          <dgm:param type="ar" val="1.5623"/>
        </dgm:alg>
        <dgm:constrLst>
          <dgm:constr type="primFontSz" for="des" ptType="node" op="equ" val="65"/>
          <dgm:constr type="l" for="ch" forName="text1" refType="w" fact="0.2402"/>
          <dgm:constr type="t" for="ch" forName="text1" refType="h" fact="0.6215"/>
          <dgm:constr type="w" for="ch" forName="text1" refType="w" fact="0.281"/>
          <dgm:constr type="h" for="ch" forName="text1" refType="h" fact="0.3785"/>
          <dgm:constr type="l" for="ch" forName="textaccent1" refType="w" fact="0.2475"/>
          <dgm:constr type="t" for="ch" forName="textaccent1" refType="h" fact="0.7886"/>
          <dgm:constr type="w" for="ch" forName="textaccent1" refType="w" fact="0.0329"/>
          <dgm:constr type="h" for="ch" forName="textaccent1" refType="h" fact="0.0443"/>
          <dgm:constr type="l" for="ch" forName="image1" refType="w" fact="0"/>
          <dgm:constr type="t" for="ch" forName="image1" refType="h" fact="0.4182"/>
          <dgm:constr type="w" for="ch" forName="image1" refType="w" fact="0.281"/>
          <dgm:constr type="h" for="ch" forName="image1" refType="h" fact="0.3785"/>
          <dgm:constr type="l" for="ch" forName="imageaccent1" refType="w" fact="0.1913"/>
          <dgm:constr type="t" for="ch" forName="imageaccent1" refType="h" fact="0.7467"/>
          <dgm:constr type="w" for="ch" forName="imageaccent1" refType="w" fact="0.0329"/>
          <dgm:constr type="h" for="ch" forName="imageaccent1" refType="h" fact="0.0443"/>
          <dgm:constr type="l" for="ch" forName="text2" refType="w" fact="0.4796"/>
          <dgm:constr type="t" for="ch" forName="text2" refType="h" fact="0.4137"/>
          <dgm:constr type="w" for="ch" forName="text2" refType="w" fact="0.281"/>
          <dgm:constr type="h" for="ch" forName="text2" refType="h" fact="0.3785"/>
          <dgm:constr type="l" for="ch" forName="textaccent2" refType="w" fact="0.6717"/>
          <dgm:constr type="t" for="ch" forName="textaccent2" refType="h" fact="0.7418"/>
          <dgm:constr type="w" for="ch" forName="textaccent2" refType="w" fact="0.0329"/>
          <dgm:constr type="h" for="ch" forName="textaccent2" refType="h" fact="0.0443"/>
          <dgm:constr type="l" for="ch" forName="image2" refType="w" fact="0.719"/>
          <dgm:constr type="t" for="ch" forName="image2" refType="h" fact="0.6215"/>
          <dgm:constr type="w" for="ch" forName="image2" refType="w" fact="0.281"/>
          <dgm:constr type="h" for="ch" forName="image2" refType="h" fact="0.3785"/>
          <dgm:constr type="l" for="ch" forName="imageaccent2" refType="w" fact="0.7263"/>
          <dgm:constr type="t" for="ch" forName="imageaccent2" refType="h" fact="0.7886"/>
          <dgm:constr type="w" for="ch" forName="imageaccent2" refType="w" fact="0.0329"/>
          <dgm:constr type="h" for="ch" forName="imageaccent2" refType="h" fact="0.0443"/>
          <dgm:constr type="l" for="ch" forName="text3" refType="w" fact="0.2402"/>
          <dgm:constr type="t" for="ch" forName="text3" refType="h" fact="0.2068"/>
          <dgm:constr type="w" for="ch" forName="text3" refType="w" fact="0.281"/>
          <dgm:constr type="h" for="ch" forName="text3" refType="h" fact="0.3785"/>
          <dgm:constr type="l" for="ch" forName="textaccent3" refType="w" fact="0.4307"/>
          <dgm:constr type="t" for="ch" forName="textaccent3" refType="h" fact="0.215"/>
          <dgm:constr type="w" for="ch" forName="textaccent3" refType="w" fact="0.0329"/>
          <dgm:constr type="h" for="ch" forName="textaccent3" refType="h" fact="0.0443"/>
          <dgm:constr type="l" for="ch" forName="image3" refType="w" fact="0.4796"/>
          <dgm:constr type="t" for="ch" forName="image3" refType="h" fact="0"/>
          <dgm:constr type="w" for="ch" forName="image3" refType="w" fact="0.281"/>
          <dgm:constr type="h" for="ch" forName="image3" refType="h" fact="0.3785"/>
          <dgm:constr type="l" for="ch" forName="imageaccent3" refType="w" fact="0.4879"/>
          <dgm:constr type="t" for="ch" forName="imageaccent3" refType="h" fact="0.1662"/>
          <dgm:constr type="w" for="ch" forName="imageaccent3" refType="w" fact="0.0329"/>
          <dgm:constr type="h" for="ch" forName="imageaccent3" refType="h" fact="0.0443"/>
        </dgm:constrLst>
      </dgm:if>
      <dgm:if name="Name5" axis="ch" ptType="node" func="cnt" op="equ" val="4">
        <dgm:alg type="composite">
          <dgm:param type="ar" val="1.943"/>
        </dgm:alg>
        <dgm:constrLst>
          <dgm:constr type="primFontSz" for="des" ptType="node" op="equ" val="65"/>
          <dgm:constr type="l" for="ch" forName="image2" refType="w" fact="0.5787"/>
          <dgm:constr type="t" for="ch" forName="image2" refType="h" fact="0.6208"/>
          <dgm:constr type="w" for="ch" forName="image2" refType="w" fact="0.227"/>
          <dgm:constr type="h" for="ch" forName="image2" refType="h" fact="0.3786"/>
          <dgm:constr type="l" for="ch" forName="text4" refType="w" fact="0.5787"/>
          <dgm:constr type="t" for="ch" forName="text4" refType="h" fact="0.2081"/>
          <dgm:constr type="w" for="ch" forName="text4" refType="w" fact="0.227"/>
          <dgm:constr type="h" for="ch" forName="text4" refType="h" fact="0.3786"/>
          <dgm:constr type="l" for="ch" forName="text2" refType="w" fact="0.3852"/>
          <dgm:constr type="t" for="ch" forName="text2" refType="h" fact="0.4127"/>
          <dgm:constr type="w" for="ch" forName="text2" refType="w" fact="0.227"/>
          <dgm:constr type="h" for="ch" forName="text2" refType="h" fact="0.3786"/>
          <dgm:constr type="l" for="ch" forName="image3" refType="w" fact="0.3852"/>
          <dgm:constr type="t" for="ch" forName="image3" refType="h" fact="0"/>
          <dgm:constr type="w" for="ch" forName="image3" refType="w" fact="0.227"/>
          <dgm:constr type="h" for="ch" forName="image3" refType="h" fact="0.3786"/>
          <dgm:constr type="l" for="ch" forName="text1" refType="w" fact="0.1927"/>
          <dgm:constr type="t" for="ch" forName="text1" refType="h" fact="0.6214"/>
          <dgm:constr type="w" for="ch" forName="text1" refType="w" fact="0.227"/>
          <dgm:constr type="h" for="ch" forName="text1" refType="h" fact="0.3786"/>
          <dgm:constr type="l" for="ch" forName="textaccent1" refType="w" fact="0.1998"/>
          <dgm:constr type="t" for="ch" forName="textaccent1" refType="h" fact="0.7887"/>
          <dgm:constr type="w" for="ch" forName="textaccent1" refType="w" fact="0.0265"/>
          <dgm:constr type="h" for="ch" forName="textaccent1" refType="h" fact="0.0444"/>
          <dgm:constr type="l" for="ch" forName="image1" refType="w" fact="0"/>
          <dgm:constr type="t" for="ch" forName="image1" refType="h" fact="0.4156"/>
          <dgm:constr type="w" for="ch" forName="image1" refType="w" fact="0.227"/>
          <dgm:constr type="h" for="ch" forName="image1" refType="h" fact="0.3786"/>
          <dgm:constr type="l" for="ch" forName="imageaccent1" refType="w" fact="0.1537"/>
          <dgm:constr type="t" for="ch" forName="imageaccent1" refType="h" fact="0.7417"/>
          <dgm:constr type="w" for="ch" forName="imageaccent1" refType="w" fact="0.0265"/>
          <dgm:constr type="h" for="ch" forName="imageaccent1" refType="h" fact="0.0444"/>
          <dgm:constr type="l" for="ch" forName="textaccent2" refType="w" fact="0.5407"/>
          <dgm:constr type="t" for="ch" forName="textaccent2" refType="h" fact="0.7384"/>
          <dgm:constr type="w" for="ch" forName="textaccent2" refType="w" fact="0.0265"/>
          <dgm:constr type="h" for="ch" forName="textaccent2" refType="h" fact="0.0444"/>
          <dgm:constr type="l" for="ch" forName="imageaccent2" refType="w" fact="0.5839"/>
          <dgm:constr type="t" for="ch" forName="imageaccent2" refType="h" fact="0.7904"/>
          <dgm:constr type="w" for="ch" forName="imageaccent2" refType="w" fact="0.0265"/>
          <dgm:constr type="h" for="ch" forName="imageaccent2" refType="h" fact="0.0444"/>
          <dgm:constr type="l" for="ch" forName="text3" refType="w" fact="0.1927"/>
          <dgm:constr type="t" for="ch" forName="text3" refType="h" fact="0.2087"/>
          <dgm:constr type="w" for="ch" forName="text3" refType="w" fact="0.227"/>
          <dgm:constr type="h" for="ch" forName="text3" refType="h" fact="0.3786"/>
          <dgm:constr type="l" for="ch" forName="textaccent3" refType="w" fact="0.3472"/>
          <dgm:constr type="t" for="ch" forName="textaccent3" refType="h" fact="0.2165"/>
          <dgm:constr type="w" for="ch" forName="textaccent3" refType="w" fact="0.0265"/>
          <dgm:constr type="h" for="ch" forName="textaccent3" refType="h" fact="0.0444"/>
          <dgm:constr type="l" for="ch" forName="imageaccent3" refType="w" fact="0.3904"/>
          <dgm:constr type="t" for="ch" forName="imageaccent3" refType="h" fact="0.1678"/>
          <dgm:constr type="w" for="ch" forName="imageaccent3" refType="w" fact="0.0265"/>
          <dgm:constr type="h" for="ch" forName="imageaccent3" refType="h" fact="0.0444"/>
          <dgm:constr type="l" for="ch" forName="textaccent4" refType="w" fact="0.7739"/>
          <dgm:constr type="t" for="ch" forName="textaccent4" refType="h" fact="0.3752"/>
          <dgm:constr type="w" for="ch" forName="textaccent4" refType="w" fact="0.0265"/>
          <dgm:constr type="h" for="ch" forName="textaccent4" refType="h" fact="0.0444"/>
          <dgm:constr type="l" for="ch" forName="image4" refType="w" fact="0.773"/>
          <dgm:constr type="t" for="ch" forName="image4" refType="h" fact="0.4162"/>
          <dgm:constr type="w" for="ch" forName="image4" refType="w" fact="0.227"/>
          <dgm:constr type="h" for="ch" forName="image4" refType="h" fact="0.3786"/>
          <dgm:constr type="l" for="ch" forName="imageaccent4" refType="w" fact="0.8188"/>
          <dgm:constr type="t" for="ch" forName="imageaccent4" refType="h" fact="0.4229"/>
          <dgm:constr type="w" for="ch" forName="imageaccent4" refType="w" fact="0.0265"/>
          <dgm:constr type="h" for="ch" forName="imageaccent4" refType="h" fact="0.0444"/>
        </dgm:constrLst>
      </dgm:if>
      <dgm:if name="Name6" axis="ch" ptType="node" func="cnt" op="equ" val="5">
        <dgm:alg type="composite">
          <dgm:param type="ar" val="2.3203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4193"/>
          <dgm:constr type="w" for="ch" forName="image4" refType="w" fact="0.1886"/>
          <dgm:constr type="h" for="ch" forName="image4" refType="h" fact="0.3757"/>
          <dgm:constr type="l" for="ch" forName="text5" refType="w" fact="0.6491"/>
          <dgm:constr type="t" for="ch" forName="text5" refType="h" fact="0.004"/>
          <dgm:constr type="w" for="ch" forName="text5" refType="w" fact="0.1886"/>
          <dgm:constr type="h" for="ch" forName="text5" refType="h" fact="0.3757"/>
          <dgm:constr type="l" for="ch" forName="image5" refType="w" fact="0.8114"/>
          <dgm:constr type="t" for="ch" forName="image5" refType="h" fact="0.2136"/>
          <dgm:constr type="w" for="ch" forName="image5" refType="w" fact="0.1886"/>
          <dgm:constr type="h" for="ch" forName="image5" refType="h" fact="0.3757"/>
          <dgm:constr type="l" for="ch" forName="image2" refType="w" fact="0.4868"/>
          <dgm:constr type="t" for="ch" forName="image2" refType="h" fact="0.6235"/>
          <dgm:constr type="w" for="ch" forName="image2" refType="w" fact="0.1886"/>
          <dgm:constr type="h" for="ch" forName="image2" refType="h" fact="0.3757"/>
          <dgm:constr type="l" for="ch" forName="text4" refType="w" fact="0.4868"/>
          <dgm:constr type="t" for="ch" forName="text4" refType="h" fact="0.2081"/>
          <dgm:constr type="w" for="ch" forName="text4" refType="w" fact="0.1886"/>
          <dgm:constr type="h" for="ch" forName="text4" refType="h" fact="0.3757"/>
          <dgm:constr type="l" for="ch" forName="text2" refType="w" fact="0.3246"/>
          <dgm:constr type="t" for="ch" forName="text2" refType="h" fact="0.4154"/>
          <dgm:constr type="w" for="ch" forName="text2" refType="w" fact="0.1886"/>
          <dgm:constr type="h" for="ch" forName="text2" refType="h" fact="0.3757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757"/>
          <dgm:constr type="l" for="ch" forName="text1" refType="w" fact="0.1623"/>
          <dgm:constr type="t" for="ch" forName="text1" refType="h" fact="0.6243"/>
          <dgm:constr type="w" for="ch" forName="text1" refType="w" fact="0.1886"/>
          <dgm:constr type="h" for="ch" forName="text1" refType="h" fact="0.3757"/>
          <dgm:constr type="l" for="ch" forName="text3" refType="w" fact="0.1623"/>
          <dgm:constr type="t" for="ch" forName="text3" refType="h" fact="0.2089"/>
          <dgm:constr type="w" for="ch" forName="text3" refType="w" fact="0.1886"/>
          <dgm:constr type="h" for="ch" forName="text3" refType="h" fact="0.3757"/>
          <dgm:constr type="l" for="ch" forName="textaccent1" refType="w" fact="0.1668"/>
          <dgm:constr type="t" for="ch" forName="textaccent1" refType="h" fact="0.7923"/>
          <dgm:constr type="w" for="ch" forName="textaccent1" refType="w" fact="0.022"/>
          <dgm:constr type="h" for="ch" forName="textaccent1" refType="h" fact="0.044"/>
          <dgm:constr type="l" for="ch" forName="image1" refType="w" fact="0"/>
          <dgm:constr type="t" for="ch" forName="image1" refType="h" fact="0.4166"/>
          <dgm:constr type="w" for="ch" forName="image1" refType="w" fact="0.1886"/>
          <dgm:constr type="h" for="ch" forName="image1" refType="h" fact="0.3757"/>
          <dgm:constr type="l" for="ch" forName="imageaccent1" refType="w" fact="0.1292"/>
          <dgm:constr type="t" for="ch" forName="imageaccent1" refType="h" fact="0.7424"/>
          <dgm:constr type="w" for="ch" forName="imageaccent1" refType="w" fact="0.022"/>
          <dgm:constr type="h" for="ch" forName="imageaccent1" refType="h" fact="0.044"/>
          <dgm:constr type="l" for="ch" forName="textaccent2" refType="w" fact="0.4544"/>
          <dgm:constr type="t" for="ch" forName="textaccent2" refType="h" fact="0.7404"/>
          <dgm:constr type="w" for="ch" forName="textaccent2" refType="w" fact="0.022"/>
          <dgm:constr type="h" for="ch" forName="textaccent2" refType="h" fact="0.044"/>
          <dgm:constr type="l" for="ch" forName="imageaccent2" refType="w" fact="0.4914"/>
          <dgm:constr type="t" for="ch" forName="imageaccent2" refType="h" fact="0.7907"/>
          <dgm:constr type="w" for="ch" forName="imageaccent2" refType="w" fact="0.022"/>
          <dgm:constr type="h" for="ch" forName="imageaccent2" refType="h" fact="0.044"/>
          <dgm:constr type="l" for="ch" forName="textaccent3" refType="w" fact="0.2915"/>
          <dgm:constr type="t" for="ch" forName="textaccent3" refType="h" fact="0.216"/>
          <dgm:constr type="w" for="ch" forName="textaccent3" refType="w" fact="0.022"/>
          <dgm:constr type="h" for="ch" forName="textaccent3" refType="h" fact="0.044"/>
          <dgm:constr type="l" for="ch" forName="imageaccent3" refType="w" fact="0.3299"/>
          <dgm:constr type="t" for="ch" forName="imageaccent3" refType="h" fact="0.1665"/>
          <dgm:constr type="w" for="ch" forName="imageaccent3" refType="w" fact="0.022"/>
          <dgm:constr type="h" for="ch" forName="imageaccent3" refType="h" fact="0.044"/>
          <dgm:constr type="l" for="ch" forName="textaccent4" refType="w" fact="0.65"/>
          <dgm:constr type="t" for="ch" forName="textaccent4" refType="h" fact="0.3746"/>
          <dgm:constr type="w" for="ch" forName="textaccent4" refType="w" fact="0.022"/>
          <dgm:constr type="h" for="ch" forName="textaccent4" refType="h" fact="0.044"/>
          <dgm:constr type="l" for="ch" forName="imageaccent4" refType="w" fact="0.6859"/>
          <dgm:constr type="t" for="ch" forName="imageaccent4" refType="h" fact="0.4261"/>
          <dgm:constr type="w" for="ch" forName="imageaccent4" refType="w" fact="0.022"/>
          <dgm:constr type="h" for="ch" forName="imageaccent4" refType="h" fact="0.044"/>
          <dgm:constr type="l" for="ch" forName="textaccent5" refType="w" fact="0.8123"/>
          <dgm:constr type="t" for="ch" forName="textaccent5" refType="h" fact="0.1724"/>
          <dgm:constr type="w" for="ch" forName="textaccent5" refType="w" fact="0.022"/>
          <dgm:constr type="h" for="ch" forName="textaccent5" refType="h" fact="0.044"/>
          <dgm:constr type="l" for="ch" forName="imageaccent5" refType="w" fact="0.849"/>
          <dgm:constr type="t" for="ch" forName="imageaccent5" refType="h" fact="0.222"/>
          <dgm:constr type="w" for="ch" forName="imageaccent5" refType="w" fact="0.022"/>
          <dgm:constr type="h" for="ch" forName="imageaccent5" refType="h" fact="0.044"/>
        </dgm:constrLst>
      </dgm:if>
      <dgm:if name="Name7" axis="ch" ptType="node" func="cnt" op="equ" val="6">
        <dgm:alg type="composite">
          <dgm:param type="ar" val="1.9179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3466"/>
          <dgm:constr type="w" for="ch" forName="image4" refType="w" fact="0.1886"/>
          <dgm:constr type="h" for="ch" forName="image4" refType="h" fact="0.3106"/>
          <dgm:constr type="l" for="ch" forName="text5" refType="w" fact="0.6491"/>
          <dgm:constr type="t" for="ch" forName="text5" refType="h" fact="0.0033"/>
          <dgm:constr type="w" for="ch" forName="text5" refType="w" fact="0.1886"/>
          <dgm:constr type="h" for="ch" forName="text5" refType="h" fact="0.3106"/>
          <dgm:constr type="l" for="ch" forName="image5" refType="w" fact="0.8114"/>
          <dgm:constr type="t" for="ch" forName="image5" refType="h" fact="0.1766"/>
          <dgm:constr type="w" for="ch" forName="image5" refType="w" fact="0.1886"/>
          <dgm:constr type="h" for="ch" forName="image5" refType="h" fact="0.3106"/>
          <dgm:constr type="l" for="ch" forName="image2" refType="w" fact="0.4868"/>
          <dgm:constr type="t" for="ch" forName="image2" refType="h" fact="0.5154"/>
          <dgm:constr type="w" for="ch" forName="image2" refType="w" fact="0.1886"/>
          <dgm:constr type="h" for="ch" forName="image2" refType="h" fact="0.3106"/>
          <dgm:constr type="l" for="ch" forName="text4" refType="w" fact="0.4868"/>
          <dgm:constr type="t" for="ch" forName="text4" refType="h" fact="0.172"/>
          <dgm:constr type="w" for="ch" forName="text4" refType="w" fact="0.1886"/>
          <dgm:constr type="h" for="ch" forName="text4" refType="h" fact="0.3106"/>
          <dgm:constr type="l" for="ch" forName="text2" refType="w" fact="0.3246"/>
          <dgm:constr type="t" for="ch" forName="text2" refType="h" fact="0.3434"/>
          <dgm:constr type="w" for="ch" forName="text2" refType="w" fact="0.1886"/>
          <dgm:constr type="h" for="ch" forName="text2" refType="h" fact="0.3106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3106"/>
          <dgm:constr type="l" for="ch" forName="text1" refType="w" fact="0.1623"/>
          <dgm:constr type="t" for="ch" forName="text1" refType="h" fact="0.516"/>
          <dgm:constr type="w" for="ch" forName="text1" refType="w" fact="0.1886"/>
          <dgm:constr type="h" for="ch" forName="text1" refType="h" fact="0.3106"/>
          <dgm:constr type="l" for="ch" forName="text3" refType="w" fact="0.1623"/>
          <dgm:constr type="t" for="ch" forName="text3" refType="h" fact="0.1727"/>
          <dgm:constr type="w" for="ch" forName="text3" refType="w" fact="0.1886"/>
          <dgm:constr type="h" for="ch" forName="text3" refType="h" fact="0.3106"/>
          <dgm:constr type="l" for="ch" forName="textaccent1" refType="w" fact="0.1668"/>
          <dgm:constr type="t" for="ch" forName="textaccent1" refType="h" fact="0.6549"/>
          <dgm:constr type="w" for="ch" forName="textaccent1" refType="w" fact="0.022"/>
          <dgm:constr type="h" for="ch" forName="textaccent1" refType="h" fact="0.0364"/>
          <dgm:constr type="l" for="ch" forName="image1" refType="w" fact="0"/>
          <dgm:constr type="t" for="ch" forName="image1" refType="h" fact="0.3443"/>
          <dgm:constr type="w" for="ch" forName="image1" refType="w" fact="0.1886"/>
          <dgm:constr type="h" for="ch" forName="image1" refType="h" fact="0.3106"/>
          <dgm:constr type="l" for="ch" forName="imageaccent1" refType="w" fact="0.1292"/>
          <dgm:constr type="t" for="ch" forName="imageaccent1" refType="h" fact="0.6137"/>
          <dgm:constr type="w" for="ch" forName="imageaccent1" refType="w" fact="0.022"/>
          <dgm:constr type="h" for="ch" forName="imageaccent1" refType="h" fact="0.0364"/>
          <dgm:constr type="l" for="ch" forName="textaccent2" refType="w" fact="0.4544"/>
          <dgm:constr type="t" for="ch" forName="textaccent2" refType="h" fact="0.612"/>
          <dgm:constr type="w" for="ch" forName="textaccent2" refType="w" fact="0.022"/>
          <dgm:constr type="h" for="ch" forName="textaccent2" refType="h" fact="0.0364"/>
          <dgm:constr type="l" for="ch" forName="imageaccent2" refType="w" fact="0.4914"/>
          <dgm:constr type="t" for="ch" forName="imageaccent2" refType="h" fact="0.6536"/>
          <dgm:constr type="w" for="ch" forName="imageaccent2" refType="w" fact="0.022"/>
          <dgm:constr type="h" for="ch" forName="imageaccent2" refType="h" fact="0.0364"/>
          <dgm:constr type="l" for="ch" forName="textaccent3" refType="w" fact="0.2915"/>
          <dgm:constr type="t" for="ch" forName="textaccent3" refType="h" fact="0.1786"/>
          <dgm:constr type="w" for="ch" forName="textaccent3" refType="w" fact="0.022"/>
          <dgm:constr type="h" for="ch" forName="textaccent3" refType="h" fact="0.0364"/>
          <dgm:constr type="l" for="ch" forName="imageaccent3" refType="w" fact="0.3299"/>
          <dgm:constr type="t" for="ch" forName="imageaccent3" refType="h" fact="0.1376"/>
          <dgm:constr type="w" for="ch" forName="imageaccent3" refType="w" fact="0.022"/>
          <dgm:constr type="h" for="ch" forName="imageaccent3" refType="h" fact="0.0364"/>
          <dgm:constr type="l" for="ch" forName="textaccent4" refType="w" fact="0.65"/>
          <dgm:constr type="t" for="ch" forName="textaccent4" refType="h" fact="0.3096"/>
          <dgm:constr type="w" for="ch" forName="textaccent4" refType="w" fact="0.022"/>
          <dgm:constr type="h" for="ch" forName="textaccent4" refType="h" fact="0.0364"/>
          <dgm:constr type="l" for="ch" forName="imageaccent4" refType="w" fact="0.6859"/>
          <dgm:constr type="t" for="ch" forName="imageaccent4" refType="h" fact="0.3522"/>
          <dgm:constr type="w" for="ch" forName="imageaccent4" refType="w" fact="0.022"/>
          <dgm:constr type="h" for="ch" forName="imageaccent4" refType="h" fact="0.0364"/>
          <dgm:constr type="l" for="ch" forName="textaccent5" refType="w" fact="0.8123"/>
          <dgm:constr type="t" for="ch" forName="textaccent5" refType="h" fact="0.1425"/>
          <dgm:constr type="w" for="ch" forName="textaccent5" refType="w" fact="0.022"/>
          <dgm:constr type="h" for="ch" forName="textaccent5" refType="h" fact="0.0364"/>
          <dgm:constr type="l" for="ch" forName="imageaccent5" refType="w" fact="0.849"/>
          <dgm:constr type="t" for="ch" forName="imageaccent5" refType="h" fact="0.1835"/>
          <dgm:constr type="w" for="ch" forName="imageaccent5" refType="w" fact="0.022"/>
          <dgm:constr type="h" for="ch" forName="imageaccent5" refType="h" fact="0.0364"/>
          <dgm:constr type="l" for="ch" forName="image6" refType="w" fact="0.6491"/>
          <dgm:constr type="t" for="ch" forName="image6" refType="h" fact="0.6894"/>
          <dgm:constr type="w" for="ch" forName="image6" refType="w" fact="0.1886"/>
          <dgm:constr type="h" for="ch" forName="image6" refType="h" fact="0.3106"/>
          <dgm:constr type="l" for="ch" forName="text6" refType="w" fact="0.8114"/>
          <dgm:constr type="t" for="ch" forName="text6" refType="h" fact="0.5194"/>
          <dgm:constr type="w" for="ch" forName="text6" refType="w" fact="0.1886"/>
          <dgm:constr type="h" for="ch" forName="text6" refType="h" fact="0.3106"/>
          <dgm:constr type="l" for="ch" forName="imageaccent6" refType="w" fact="0.8138"/>
          <dgm:constr type="t" for="ch" forName="imageaccent6" refType="h" fact="0.8257"/>
          <dgm:constr type="w" for="ch" forName="imageaccent6" refType="w" fact="0.022"/>
          <dgm:constr type="h" for="ch" forName="imageaccent6" refType="h" fact="0.0364"/>
          <dgm:constr type="l" for="ch" forName="textaccent6" refType="w" fact="0.8488"/>
          <dgm:constr type="t" for="ch" forName="textaccent6" refType="h" fact="0.7914"/>
          <dgm:constr type="w" for="ch" forName="textaccent6" refType="w" fact="0.022"/>
          <dgm:constr type="h" for="ch" forName="textaccent6" refType="h" fact="0.0364"/>
        </dgm:constrLst>
      </dgm:if>
      <dgm:if name="Name8" axis="ch" ptType="node" func="cnt" op="equ" val="7">
        <dgm:alg type="composite">
          <dgm:param type="ar" val="1.6382"/>
        </dgm:alg>
        <dgm:constrLst>
          <dgm:constr type="primFontSz" for="des" ptType="node" op="equ" val="65"/>
          <dgm:constr type="l" for="ch" forName="image4" refType="w" fact="0.6491"/>
          <dgm:constr type="t" for="ch" forName="image4" refType="h" fact="0.2961"/>
          <dgm:constr type="w" for="ch" forName="image4" refType="w" fact="0.1886"/>
          <dgm:constr type="h" for="ch" forName="image4" refType="h" fact="0.2653"/>
          <dgm:constr type="l" for="ch" forName="text5" refType="w" fact="0.6491"/>
          <dgm:constr type="t" for="ch" forName="text5" refType="h" fact="0.0028"/>
          <dgm:constr type="w" for="ch" forName="text5" refType="w" fact="0.1886"/>
          <dgm:constr type="h" for="ch" forName="text5" refType="h" fact="0.2653"/>
          <dgm:constr type="l" for="ch" forName="image5" refType="w" fact="0.8114"/>
          <dgm:constr type="t" for="ch" forName="image5" refType="h" fact="0.1508"/>
          <dgm:constr type="w" for="ch" forName="image5" refType="w" fact="0.1886"/>
          <dgm:constr type="h" for="ch" forName="image5" refType="h" fact="0.2653"/>
          <dgm:constr type="l" for="ch" forName="image2" refType="w" fact="0.4868"/>
          <dgm:constr type="t" for="ch" forName="image2" refType="h" fact="0.4402"/>
          <dgm:constr type="w" for="ch" forName="image2" refType="w" fact="0.1886"/>
          <dgm:constr type="h" for="ch" forName="image2" refType="h" fact="0.2653"/>
          <dgm:constr type="l" for="ch" forName="text4" refType="w" fact="0.4868"/>
          <dgm:constr type="t" for="ch" forName="text4" refType="h" fact="0.1469"/>
          <dgm:constr type="w" for="ch" forName="text4" refType="w" fact="0.1886"/>
          <dgm:constr type="h" for="ch" forName="text4" refType="h" fact="0.2653"/>
          <dgm:constr type="l" for="ch" forName="text2" refType="w" fact="0.3246"/>
          <dgm:constr type="t" for="ch" forName="text2" refType="h" fact="0.2933"/>
          <dgm:constr type="w" for="ch" forName="text2" refType="w" fact="0.1886"/>
          <dgm:constr type="h" for="ch" forName="text2" refType="h" fact="0.2653"/>
          <dgm:constr type="l" for="ch" forName="image3" refType="w" fact="0.3246"/>
          <dgm:constr type="t" for="ch" forName="image3" refType="h" fact="0"/>
          <dgm:constr type="w" for="ch" forName="image3" refType="w" fact="0.1886"/>
          <dgm:constr type="h" for="ch" forName="image3" refType="h" fact="0.2653"/>
          <dgm:constr type="l" for="ch" forName="text1" refType="w" fact="0.1623"/>
          <dgm:constr type="t" for="ch" forName="text1" refType="h" fact="0.4408"/>
          <dgm:constr type="w" for="ch" forName="text1" refType="w" fact="0.1886"/>
          <dgm:constr type="h" for="ch" forName="text1" refType="h" fact="0.2653"/>
          <dgm:constr type="l" for="ch" forName="text3" refType="w" fact="0.1623"/>
          <dgm:constr type="t" for="ch" forName="text3" refType="h" fact="0.1475"/>
          <dgm:constr type="w" for="ch" forName="text3" refType="w" fact="0.1886"/>
          <dgm:constr type="h" for="ch" forName="text3" refType="h" fact="0.2653"/>
          <dgm:constr type="l" for="ch" forName="textaccent1" refType="w" fact="0.1668"/>
          <dgm:constr type="t" for="ch" forName="textaccent1" refType="h" fact="0.5594"/>
          <dgm:constr type="w" for="ch" forName="textaccent1" refType="w" fact="0.022"/>
          <dgm:constr type="h" for="ch" forName="textaccent1" refType="h" fact="0.0311"/>
          <dgm:constr type="l" for="ch" forName="image1" refType="w" fact="0"/>
          <dgm:constr type="t" for="ch" forName="image1" refType="h" fact="0.2941"/>
          <dgm:constr type="w" for="ch" forName="image1" refType="w" fact="0.1886"/>
          <dgm:constr type="h" for="ch" forName="image1" refType="h" fact="0.2653"/>
          <dgm:constr type="l" for="ch" forName="imageaccent1" refType="w" fact="0.1292"/>
          <dgm:constr type="t" for="ch" forName="imageaccent1" refType="h" fact="0.5242"/>
          <dgm:constr type="w" for="ch" forName="imageaccent1" refType="w" fact="0.022"/>
          <dgm:constr type="h" for="ch" forName="imageaccent1" refType="h" fact="0.0311"/>
          <dgm:constr type="l" for="ch" forName="textaccent2" refType="w" fact="0.4544"/>
          <dgm:constr type="t" for="ch" forName="textaccent2" refType="h" fact="0.5228"/>
          <dgm:constr type="w" for="ch" forName="textaccent2" refType="w" fact="0.022"/>
          <dgm:constr type="h" for="ch" forName="textaccent2" refType="h" fact="0.0311"/>
          <dgm:constr type="l" for="ch" forName="imageaccent2" refType="w" fact="0.4914"/>
          <dgm:constr type="t" for="ch" forName="imageaccent2" refType="h" fact="0.5583"/>
          <dgm:constr type="w" for="ch" forName="imageaccent2" refType="w" fact="0.022"/>
          <dgm:constr type="h" for="ch" forName="imageaccent2" refType="h" fact="0.0311"/>
          <dgm:constr type="l" for="ch" forName="textaccent3" refType="w" fact="0.2907"/>
          <dgm:constr type="t" for="ch" forName="textaccent3" refType="h" fact="0.1511"/>
          <dgm:constr type="w" for="ch" forName="textaccent3" refType="w" fact="0.022"/>
          <dgm:constr type="h" for="ch" forName="textaccent3" refType="h" fact="0.0311"/>
          <dgm:constr type="l" for="ch" forName="imageaccent3" refType="w" fact="0.3299"/>
          <dgm:constr type="t" for="ch" forName="imageaccent3" refType="h" fact="0.1175"/>
          <dgm:constr type="w" for="ch" forName="imageaccent3" refType="w" fact="0.022"/>
          <dgm:constr type="h" for="ch" forName="imageaccent3" refType="h" fact="0.0311"/>
          <dgm:constr type="l" for="ch" forName="textaccent4" refType="w" fact="0.65"/>
          <dgm:constr type="t" for="ch" forName="textaccent4" refType="h" fact="0.2645"/>
          <dgm:constr type="w" for="ch" forName="textaccent4" refType="w" fact="0.022"/>
          <dgm:constr type="h" for="ch" forName="textaccent4" refType="h" fact="0.0311"/>
          <dgm:constr type="l" for="ch" forName="imageaccent4" refType="w" fact="0.6859"/>
          <dgm:constr type="t" for="ch" forName="imageaccent4" refType="h" fact="0.3008"/>
          <dgm:constr type="w" for="ch" forName="imageaccent4" refType="w" fact="0.022"/>
          <dgm:constr type="h" for="ch" forName="imageaccent4" refType="h" fact="0.0311"/>
          <dgm:constr type="l" for="ch" forName="textaccent5" refType="w" fact="0.8123"/>
          <dgm:constr type="t" for="ch" forName="textaccent5" refType="h" fact="0.1217"/>
          <dgm:constr type="w" for="ch" forName="textaccent5" refType="w" fact="0.022"/>
          <dgm:constr type="h" for="ch" forName="textaccent5" refType="h" fact="0.0311"/>
          <dgm:constr type="l" for="ch" forName="imageaccent5" refType="w" fact="0.849"/>
          <dgm:constr type="t" for="ch" forName="imageaccent5" refType="h" fact="0.1567"/>
          <dgm:constr type="w" for="ch" forName="imageaccent5" refType="w" fact="0.022"/>
          <dgm:constr type="h" for="ch" forName="imageaccent5" refType="h" fact="0.0311"/>
          <dgm:constr type="l" for="ch" forName="image6" refType="w" fact="0.6491"/>
          <dgm:constr type="t" for="ch" forName="image6" refType="h" fact="0.5889"/>
          <dgm:constr type="w" for="ch" forName="image6" refType="w" fact="0.1886"/>
          <dgm:constr type="h" for="ch" forName="image6" refType="h" fact="0.2653"/>
          <dgm:constr type="l" for="ch" forName="text6" refType="w" fact="0.8114"/>
          <dgm:constr type="t" for="ch" forName="text6" refType="h" fact="0.4436"/>
          <dgm:constr type="w" for="ch" forName="text6" refType="w" fact="0.1886"/>
          <dgm:constr type="h" for="ch" forName="text6" refType="h" fact="0.2653"/>
          <dgm:constr type="l" for="ch" forName="imageaccent6" refType="w" fact="0.8138"/>
          <dgm:constr type="t" for="ch" forName="imageaccent6" refType="h" fact="0.7053"/>
          <dgm:constr type="w" for="ch" forName="imageaccent6" refType="w" fact="0.022"/>
          <dgm:constr type="h" for="ch" forName="imageaccent6" refType="h" fact="0.0311"/>
          <dgm:constr type="l" for="ch" forName="textaccent6" refType="w" fact="0.8488"/>
          <dgm:constr type="t" for="ch" forName="textaccent6" refType="h" fact="0.676"/>
          <dgm:constr type="w" for="ch" forName="textaccent6" refType="w" fact="0.022"/>
          <dgm:constr type="h" for="ch" forName="textaccent6" refType="h" fact="0.0311"/>
          <dgm:constr type="l" for="ch" forName="text7" refType="w" fact="0.3244"/>
          <dgm:constr type="t" for="ch" forName="text7" refType="h" fact="0.5872"/>
          <dgm:constr type="w" for="ch" forName="text7" refType="w" fact="0.1886"/>
          <dgm:constr type="h" for="ch" forName="text7" refType="h" fact="0.2653"/>
          <dgm:constr type="l" for="ch" forName="image7" refType="w" fact="0.1622"/>
          <dgm:constr type="t" for="ch" forName="image7" refType="h" fact="0.7347"/>
          <dgm:constr type="w" for="ch" forName="image7" refType="w" fact="0.1886"/>
          <dgm:constr type="h" for="ch" forName="image7" refType="h" fact="0.2653"/>
          <dgm:constr type="l" for="ch" forName="imageaccent7" refType="w" fact="0.2905"/>
          <dgm:constr type="t" for="ch" forName="imageaccent7" refType="h" fact="0.7384"/>
          <dgm:constr type="w" for="ch" forName="imageaccent7" refType="w" fact="0.022"/>
          <dgm:constr type="h" for="ch" forName="imageaccent7" refType="h" fact="0.0311"/>
          <dgm:constr type="l" for="ch" forName="textaccent7" refType="w" fact="0.3298"/>
          <dgm:constr type="t" for="ch" forName="textaccent7" refType="h" fact="0.7048"/>
          <dgm:constr type="w" for="ch" forName="textaccent7" refType="w" fact="0.022"/>
          <dgm:constr type="h" for="ch" forName="textaccent7" refType="h" fact="0.0311"/>
        </dgm:constrLst>
      </dgm:if>
      <dgm:if name="Name9" axis="ch" ptType="node" func="cnt" op="equ" val="8">
        <dgm:alg type="composite">
          <dgm:param type="ar" val="1.8974"/>
        </dgm:alg>
        <dgm:constrLst>
          <dgm:constr type="primFontSz" for="des" ptType="node" op="equ" val="65"/>
          <dgm:constr type="l" for="ch" forName="image4" refType="w" fact="0.5589"/>
          <dgm:constr type="t" for="ch" forName="image4" refType="h" fact="0.2952"/>
          <dgm:constr type="w" for="ch" forName="image4" refType="w" fact="0.1624"/>
          <dgm:constr type="h" for="ch" forName="image4" refType="h" fact="0.2645"/>
          <dgm:constr type="l" for="ch" forName="text5" refType="w" fact="0.5589"/>
          <dgm:constr type="t" for="ch" forName="text5" refType="h" fact="0.0028"/>
          <dgm:constr type="w" for="ch" forName="text5" refType="w" fact="0.1624"/>
          <dgm:constr type="h" for="ch" forName="text5" refType="h" fact="0.2645"/>
          <dgm:constr type="l" for="ch" forName="image5" refType="w" fact="0.6986"/>
          <dgm:constr type="t" for="ch" forName="image5" refType="h" fact="0.1504"/>
          <dgm:constr type="w" for="ch" forName="image5" refType="w" fact="0.1624"/>
          <dgm:constr type="h" for="ch" forName="image5" refType="h" fact="0.2645"/>
          <dgm:constr type="l" for="ch" forName="image2" refType="w" fact="0.4192"/>
          <dgm:constr type="t" for="ch" forName="image2" refType="h" fact="0.439"/>
          <dgm:constr type="w" for="ch" forName="image2" refType="w" fact="0.1624"/>
          <dgm:constr type="h" for="ch" forName="image2" refType="h" fact="0.2645"/>
          <dgm:constr type="l" for="ch" forName="text4" refType="w" fact="0.4192"/>
          <dgm:constr type="t" for="ch" forName="text4" refType="h" fact="0.1465"/>
          <dgm:constr type="w" for="ch" forName="text4" refType="w" fact="0.1624"/>
          <dgm:constr type="h" for="ch" forName="text4" refType="h" fact="0.2645"/>
          <dgm:constr type="l" for="ch" forName="text2" refType="w" fact="0.2794"/>
          <dgm:constr type="t" for="ch" forName="text2" refType="h" fact="0.2925"/>
          <dgm:constr type="w" for="ch" forName="text2" refType="w" fact="0.1624"/>
          <dgm:constr type="h" for="ch" forName="text2" refType="h" fact="0.2645"/>
          <dgm:constr type="l" for="ch" forName="image3" refType="w" fact="0.2794"/>
          <dgm:constr type="t" for="ch" forName="image3" refType="h" fact="0"/>
          <dgm:constr type="w" for="ch" forName="image3" refType="w" fact="0.1624"/>
          <dgm:constr type="h" for="ch" forName="image3" refType="h" fact="0.2645"/>
          <dgm:constr type="l" for="ch" forName="text1" refType="w" fact="0.1397"/>
          <dgm:constr type="t" for="ch" forName="text1" refType="h" fact="0.4395"/>
          <dgm:constr type="w" for="ch" forName="text1" refType="w" fact="0.1624"/>
          <dgm:constr type="h" for="ch" forName="text1" refType="h" fact="0.2645"/>
          <dgm:constr type="l" for="ch" forName="text3" refType="w" fact="0.1397"/>
          <dgm:constr type="t" for="ch" forName="text3" refType="h" fact="0.1471"/>
          <dgm:constr type="w" for="ch" forName="text3" refType="w" fact="0.1624"/>
          <dgm:constr type="h" for="ch" forName="text3" refType="h" fact="0.2645"/>
          <dgm:constr type="l" for="ch" forName="textaccent1" refType="w" fact="0.1436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4"/>
          <dgm:constr type="h" for="ch" forName="image1" refType="h" fact="0.2645"/>
          <dgm:constr type="l" for="ch" forName="imageaccent1" refType="w" fact="0.1112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2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31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2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41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6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5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93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1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9"/>
          <dgm:constr type="t" for="ch" forName="image6" refType="h" fact="0.5872"/>
          <dgm:constr type="w" for="ch" forName="image6" refType="w" fact="0.1624"/>
          <dgm:constr type="h" for="ch" forName="image6" refType="h" fact="0.2645"/>
          <dgm:constr type="l" for="ch" forName="text6" refType="w" fact="0.6986"/>
          <dgm:constr type="t" for="ch" forName="text6" refType="h" fact="0.4424"/>
          <dgm:constr type="w" for="ch" forName="text6" refType="w" fact="0.1624"/>
          <dgm:constr type="h" for="ch" forName="text6" refType="h" fact="0.2645"/>
          <dgm:constr type="l" for="ch" forName="imageaccent6" refType="w" fact="0.7007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8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3"/>
          <dgm:constr type="t" for="ch" forName="text7" refType="h" fact="0.5856"/>
          <dgm:constr type="w" for="ch" forName="text7" refType="w" fact="0.1624"/>
          <dgm:constr type="h" for="ch" forName="text7" refType="h" fact="0.2645"/>
          <dgm:constr type="l" for="ch" forName="image7" refType="w" fact="0.1396"/>
          <dgm:constr type="t" for="ch" forName="image7" refType="h" fact="0.7326"/>
          <dgm:constr type="w" for="ch" forName="image7" refType="w" fact="0.1624"/>
          <dgm:constr type="h" for="ch" forName="image7" refType="h" fact="0.2645"/>
          <dgm:constr type="l" for="ch" forName="imageaccent7" refType="w" fact="0.2501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4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9"/>
          <dgm:constr type="t" for="ch" forName="image8" refType="h" fact="0.7355"/>
          <dgm:constr type="w" for="ch" forName="image8" refType="w" fact="0.1624"/>
          <dgm:constr type="h" for="ch" forName="image8" refType="h" fact="0.2645"/>
          <dgm:constr type="l" for="ch" forName="text8" refType="w" fact="0.8376"/>
          <dgm:constr type="t" for="ch" forName="text8" refType="h" fact="0.5906"/>
          <dgm:constr type="w" for="ch" forName="text8" refType="w" fact="0.1624"/>
          <dgm:constr type="h" for="ch" forName="text8" refType="h" fact="0.2645"/>
          <dgm:constr type="l" for="ch" forName="imageaccent8" refType="w" fact="0.8397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8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</dgm:constrLst>
      </dgm:if>
      <dgm:if name="Name10" axis="ch" ptType="node" func="cnt" op="equ" val="9">
        <dgm:alg type="composite">
          <dgm:param type="ar" val="1.8986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952"/>
          <dgm:constr type="w" for="ch" forName="image4" refType="w" fact="0.1623"/>
          <dgm:constr type="h" for="ch" forName="image4" refType="h" fact="0.2645"/>
          <dgm:constr type="l" for="ch" forName="text5" refType="w" fact="0.5585"/>
          <dgm:constr type="t" for="ch" forName="text5" refType="h" fact="0.0028"/>
          <dgm:constr type="w" for="ch" forName="text5" refType="w" fact="0.1623"/>
          <dgm:constr type="h" for="ch" forName="text5" refType="h" fact="0.2645"/>
          <dgm:constr type="l" for="ch" forName="image5" refType="w" fact="0.6982"/>
          <dgm:constr type="t" for="ch" forName="image5" refType="h" fact="0.1504"/>
          <dgm:constr type="w" for="ch" forName="image5" refType="w" fact="0.1623"/>
          <dgm:constr type="h" for="ch" forName="image5" refType="h" fact="0.2645"/>
          <dgm:constr type="l" for="ch" forName="image2" refType="w" fact="0.4189"/>
          <dgm:constr type="t" for="ch" forName="image2" refType="h" fact="0.439"/>
          <dgm:constr type="w" for="ch" forName="image2" refType="w" fact="0.1623"/>
          <dgm:constr type="h" for="ch" forName="image2" refType="h" fact="0.2645"/>
          <dgm:constr type="l" for="ch" forName="text4" refType="w" fact="0.4189"/>
          <dgm:constr type="t" for="ch" forName="text4" refType="h" fact="0.1465"/>
          <dgm:constr type="w" for="ch" forName="text4" refType="w" fact="0.1623"/>
          <dgm:constr type="h" for="ch" forName="text4" refType="h" fact="0.2645"/>
          <dgm:constr type="l" for="ch" forName="text2" refType="w" fact="0.2793"/>
          <dgm:constr type="t" for="ch" forName="text2" refType="h" fact="0.2925"/>
          <dgm:constr type="w" for="ch" forName="text2" refType="w" fact="0.1623"/>
          <dgm:constr type="h" for="ch" forName="text2" refType="h" fact="0.2645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645"/>
          <dgm:constr type="l" for="ch" forName="text1" refType="w" fact="0.1396"/>
          <dgm:constr type="t" for="ch" forName="text1" refType="h" fact="0.4395"/>
          <dgm:constr type="w" for="ch" forName="text1" refType="w" fact="0.1623"/>
          <dgm:constr type="h" for="ch" forName="text1" refType="h" fact="0.2645"/>
          <dgm:constr type="l" for="ch" forName="text3" refType="w" fact="0.1396"/>
          <dgm:constr type="t" for="ch" forName="text3" refType="h" fact="0.1471"/>
          <dgm:constr type="w" for="ch" forName="text3" refType="w" fact="0.1623"/>
          <dgm:constr type="h" for="ch" forName="text3" refType="h" fact="0.2645"/>
          <dgm:constr type="l" for="ch" forName="textaccent1" refType="w" fact="0.1435"/>
          <dgm:constr type="t" for="ch" forName="textaccent1" refType="h" fact="0.5578"/>
          <dgm:constr type="w" for="ch" forName="textaccent1" refType="w" fact="0.0189"/>
          <dgm:constr type="h" for="ch" forName="textaccent1" refType="h" fact="0.031"/>
          <dgm:constr type="l" for="ch" forName="image1" refType="w" fact="0"/>
          <dgm:constr type="t" for="ch" forName="image1" refType="h" fact="0.2933"/>
          <dgm:constr type="w" for="ch" forName="image1" refType="w" fact="0.1623"/>
          <dgm:constr type="h" for="ch" forName="image1" refType="h" fact="0.2645"/>
          <dgm:constr type="l" for="ch" forName="imageaccent1" refType="w" fact="0.1111"/>
          <dgm:constr type="t" for="ch" forName="imageaccent1" refType="h" fact="0.5227"/>
          <dgm:constr type="w" for="ch" forName="imageaccent1" refType="w" fact="0.0189"/>
          <dgm:constr type="h" for="ch" forName="imageaccent1" refType="h" fact="0.031"/>
          <dgm:constr type="l" for="ch" forName="textaccent2" refType="w" fact="0.391"/>
          <dgm:constr type="t" for="ch" forName="textaccent2" refType="h" fact="0.5213"/>
          <dgm:constr type="w" for="ch" forName="textaccent2" refType="w" fact="0.0189"/>
          <dgm:constr type="h" for="ch" forName="textaccent2" refType="h" fact="0.031"/>
          <dgm:constr type="l" for="ch" forName="imageaccent2" refType="w" fact="0.4228"/>
          <dgm:constr type="t" for="ch" forName="imageaccent2" refType="h" fact="0.5567"/>
          <dgm:constr type="w" for="ch" forName="imageaccent2" refType="w" fact="0.0189"/>
          <dgm:constr type="h" for="ch" forName="imageaccent2" refType="h" fact="0.031"/>
          <dgm:constr type="l" for="ch" forName="textaccent3" refType="w" fact="0.2501"/>
          <dgm:constr type="t" for="ch" forName="textaccent3" refType="h" fact="0.1507"/>
          <dgm:constr type="w" for="ch" forName="textaccent3" refType="w" fact="0.0189"/>
          <dgm:constr type="h" for="ch" forName="textaccent3" refType="h" fact="0.031"/>
          <dgm:constr type="l" for="ch" forName="imageaccent3" refType="w" fact="0.2839"/>
          <dgm:constr type="t" for="ch" forName="imageaccent3" refType="h" fact="0.1172"/>
          <dgm:constr type="w" for="ch" forName="imageaccent3" refType="w" fact="0.0189"/>
          <dgm:constr type="h" for="ch" forName="imageaccent3" refType="h" fact="0.031"/>
          <dgm:constr type="l" for="ch" forName="textaccent4" refType="w" fact="0.5593"/>
          <dgm:constr type="t" for="ch" forName="textaccent4" refType="h" fact="0.2637"/>
          <dgm:constr type="w" for="ch" forName="textaccent4" refType="w" fact="0.0189"/>
          <dgm:constr type="h" for="ch" forName="textaccent4" refType="h" fact="0.031"/>
          <dgm:constr type="l" for="ch" forName="imageaccent4" refType="w" fact="0.5901"/>
          <dgm:constr type="t" for="ch" forName="imageaccent4" refType="h" fact="0.3"/>
          <dgm:constr type="w" for="ch" forName="imageaccent4" refType="w" fact="0.0189"/>
          <dgm:constr type="h" for="ch" forName="imageaccent4" refType="h" fact="0.031"/>
          <dgm:constr type="l" for="ch" forName="textaccent5" refType="w" fact="0.6989"/>
          <dgm:constr type="t" for="ch" forName="textaccent5" refType="h" fact="0.1214"/>
          <dgm:constr type="w" for="ch" forName="textaccent5" refType="w" fact="0.0189"/>
          <dgm:constr type="h" for="ch" forName="textaccent5" refType="h" fact="0.031"/>
          <dgm:constr type="l" for="ch" forName="imageaccent5" refType="w" fact="0.7305"/>
          <dgm:constr type="t" for="ch" forName="imageaccent5" refType="h" fact="0.1563"/>
          <dgm:constr type="w" for="ch" forName="imageaccent5" refType="w" fact="0.0189"/>
          <dgm:constr type="h" for="ch" forName="imageaccent5" refType="h" fact="0.031"/>
          <dgm:constr type="l" for="ch" forName="image6" refType="w" fact="0.5585"/>
          <dgm:constr type="t" for="ch" forName="image6" refType="h" fact="0.5872"/>
          <dgm:constr type="w" for="ch" forName="image6" refType="w" fact="0.1623"/>
          <dgm:constr type="h" for="ch" forName="image6" refType="h" fact="0.2645"/>
          <dgm:constr type="l" for="ch" forName="text6" refType="w" fact="0.6982"/>
          <dgm:constr type="t" for="ch" forName="text6" refType="h" fact="0.4424"/>
          <dgm:constr type="w" for="ch" forName="text6" refType="w" fact="0.1623"/>
          <dgm:constr type="h" for="ch" forName="text6" refType="h" fact="0.2645"/>
          <dgm:constr type="l" for="ch" forName="imageaccent6" refType="w" fact="0.7002"/>
          <dgm:constr type="t" for="ch" forName="imageaccent6" refType="h" fact="0.7033"/>
          <dgm:constr type="w" for="ch" forName="imageaccent6" refType="w" fact="0.0189"/>
          <dgm:constr type="h" for="ch" forName="imageaccent6" refType="h" fact="0.031"/>
          <dgm:constr type="l" for="ch" forName="textaccent6" refType="w" fact="0.7303"/>
          <dgm:constr type="t" for="ch" forName="textaccent6" refType="h" fact="0.6741"/>
          <dgm:constr type="w" for="ch" forName="textaccent6" refType="w" fact="0.0189"/>
          <dgm:constr type="h" for="ch" forName="textaccent6" refType="h" fact="0.031"/>
          <dgm:constr type="l" for="ch" forName="text7" refType="w" fact="0.2792"/>
          <dgm:constr type="t" for="ch" forName="text7" refType="h" fact="0.5856"/>
          <dgm:constr type="w" for="ch" forName="text7" refType="w" fact="0.1623"/>
          <dgm:constr type="h" for="ch" forName="text7" refType="h" fact="0.2645"/>
          <dgm:constr type="l" for="ch" forName="image7" refType="w" fact="0.1395"/>
          <dgm:constr type="t" for="ch" forName="image7" refType="h" fact="0.7326"/>
          <dgm:constr type="w" for="ch" forName="image7" refType="w" fact="0.1623"/>
          <dgm:constr type="h" for="ch" forName="image7" refType="h" fact="0.2645"/>
          <dgm:constr type="l" for="ch" forName="imageaccent7" refType="w" fact="0.25"/>
          <dgm:constr type="t" for="ch" forName="imageaccent7" refType="h" fact="0.7363"/>
          <dgm:constr type="w" for="ch" forName="imageaccent7" refType="w" fact="0.0189"/>
          <dgm:constr type="h" for="ch" forName="imageaccent7" refType="h" fact="0.031"/>
          <dgm:constr type="l" for="ch" forName="textaccent7" refType="w" fact="0.2838"/>
          <dgm:constr type="t" for="ch" forName="textaccent7" refType="h" fact="0.7028"/>
          <dgm:constr type="w" for="ch" forName="textaccent7" refType="w" fact="0.0189"/>
          <dgm:constr type="h" for="ch" forName="textaccent7" refType="h" fact="0.031"/>
          <dgm:constr type="l" for="ch" forName="image8" refType="w" fact="0.6975"/>
          <dgm:constr type="t" for="ch" forName="image8" refType="h" fact="0.7355"/>
          <dgm:constr type="w" for="ch" forName="image8" refType="w" fact="0.1623"/>
          <dgm:constr type="h" for="ch" forName="image8" refType="h" fact="0.2645"/>
          <dgm:constr type="l" for="ch" forName="text8" refType="w" fact="0.8371"/>
          <dgm:constr type="t" for="ch" forName="text8" refType="h" fact="0.5906"/>
          <dgm:constr type="w" for="ch" forName="text8" refType="w" fact="0.1623"/>
          <dgm:constr type="h" for="ch" forName="text8" refType="h" fact="0.2645"/>
          <dgm:constr type="l" for="ch" forName="imageaccent8" refType="w" fact="0.8392"/>
          <dgm:constr type="t" for="ch" forName="imageaccent8" refType="h" fact="0.8516"/>
          <dgm:constr type="w" for="ch" forName="imageaccent8" refType="w" fact="0.0189"/>
          <dgm:constr type="h" for="ch" forName="imageaccent8" refType="h" fact="0.031"/>
          <dgm:constr type="l" for="ch" forName="textaccent8" refType="w" fact="0.8693"/>
          <dgm:constr type="t" for="ch" forName="textaccent8" refType="h" fact="0.8223"/>
          <dgm:constr type="w" for="ch" forName="textaccent8" refType="w" fact="0.0189"/>
          <dgm:constr type="h" for="ch" forName="textaccent8" refType="h" fact="0.031"/>
          <dgm:constr type="l" for="ch" forName="text9" refType="w" fact="0.8377"/>
          <dgm:constr type="t" for="ch" forName="text9" refType="h" fact="0.0057"/>
          <dgm:constr type="w" for="ch" forName="text9" refType="w" fact="0.1623"/>
          <dgm:constr type="h" for="ch" forName="text9" refType="h" fact="0.2645"/>
          <dgm:constr type="l" for="ch" forName="textaccent9" refType="w" fact="0.95"/>
          <dgm:constr type="t" for="ch" forName="textaccent9" refType="h" fact="0.2383"/>
          <dgm:constr type="w" for="ch" forName="textaccent9" refType="w" fact="0.0189"/>
          <dgm:constr type="h" for="ch" forName="textaccent9" refType="h" fact="0.031"/>
          <dgm:constr type="l" for="ch" forName="image9" refType="w" fact="0.8377"/>
          <dgm:constr type="t" for="ch" forName="image9" refType="h" fact="0.2977"/>
          <dgm:constr type="w" for="ch" forName="image9" refType="w" fact="0.1623"/>
          <dgm:constr type="h" for="ch" forName="image9" refType="h" fact="0.2645"/>
          <dgm:constr type="l" for="ch" forName="imageaccent9" refType="w" fact="0.95"/>
          <dgm:constr type="t" for="ch" forName="imageaccent9" refType="h" fact="0.2993"/>
          <dgm:constr type="w" for="ch" forName="imageaccent9" refType="w" fact="0.0189"/>
          <dgm:constr type="h" for="ch" forName="imageaccent9" refType="h" fact="0.031"/>
        </dgm:constrLst>
      </dgm:if>
      <dgm:if name="Name11" axis="ch" ptType="node" func="cnt" op="equ" val="10">
        <dgm:alg type="composite">
          <dgm:param type="ar" val="1.6608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583"/>
          <dgm:constr type="w" for="ch" forName="image4" refType="w" fact="0.1623"/>
          <dgm:constr type="h" for="ch" forName="image4" refType="h" fact="0.2314"/>
          <dgm:constr type="l" for="ch" forName="text5" refType="w" fact="0.5585"/>
          <dgm:constr type="t" for="ch" forName="text5" refType="h" fact="0.0024"/>
          <dgm:constr type="w" for="ch" forName="text5" refType="w" fact="0.1623"/>
          <dgm:constr type="h" for="ch" forName="text5" refType="h" fact="0.2314"/>
          <dgm:constr type="l" for="ch" forName="image5" refType="w" fact="0.6982"/>
          <dgm:constr type="t" for="ch" forName="image5" refType="h" fact="0.1316"/>
          <dgm:constr type="w" for="ch" forName="image5" refType="w" fact="0.1623"/>
          <dgm:constr type="h" for="ch" forName="image5" refType="h" fact="0.2314"/>
          <dgm:constr type="l" for="ch" forName="image2" refType="w" fact="0.4189"/>
          <dgm:constr type="t" for="ch" forName="image2" refType="h" fact="0.384"/>
          <dgm:constr type="w" for="ch" forName="image2" refType="w" fact="0.1623"/>
          <dgm:constr type="h" for="ch" forName="image2" refType="h" fact="0.2314"/>
          <dgm:constr type="l" for="ch" forName="text4" refType="w" fact="0.4189"/>
          <dgm:constr type="t" for="ch" forName="text4" refType="h" fact="0.1282"/>
          <dgm:constr type="w" for="ch" forName="text4" refType="w" fact="0.1623"/>
          <dgm:constr type="h" for="ch" forName="text4" refType="h" fact="0.2314"/>
          <dgm:constr type="l" for="ch" forName="text2" refType="w" fact="0.2793"/>
          <dgm:constr type="t" for="ch" forName="text2" refType="h" fact="0.2558"/>
          <dgm:constr type="w" for="ch" forName="text2" refType="w" fact="0.1623"/>
          <dgm:constr type="h" for="ch" forName="text2" refType="h" fact="0.2314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314"/>
          <dgm:constr type="l" for="ch" forName="text1" refType="w" fact="0.1396"/>
          <dgm:constr type="t" for="ch" forName="text1" refType="h" fact="0.3845"/>
          <dgm:constr type="w" for="ch" forName="text1" refType="w" fact="0.1623"/>
          <dgm:constr type="h" for="ch" forName="text1" refType="h" fact="0.2314"/>
          <dgm:constr type="l" for="ch" forName="text3" refType="w" fact="0.1396"/>
          <dgm:constr type="t" for="ch" forName="text3" refType="h" fact="0.1286"/>
          <dgm:constr type="w" for="ch" forName="text3" refType="w" fact="0.1623"/>
          <dgm:constr type="h" for="ch" forName="text3" refType="h" fact="0.2314"/>
          <dgm:constr type="l" for="ch" forName="textaccent1" refType="w" fact="0.1435"/>
          <dgm:constr type="t" for="ch" forName="textaccent1" refType="h" fact="0.488"/>
          <dgm:constr type="w" for="ch" forName="textaccent1" refType="w" fact="0.0189"/>
          <dgm:constr type="h" for="ch" forName="textaccent1" refType="h" fact="0.0271"/>
          <dgm:constr type="l" for="ch" forName="image1" refType="w" fact="0"/>
          <dgm:constr type="t" for="ch" forName="image1" refType="h" fact="0.2566"/>
          <dgm:constr type="w" for="ch" forName="image1" refType="w" fact="0.1623"/>
          <dgm:constr type="h" for="ch" forName="image1" refType="h" fact="0.2314"/>
          <dgm:constr type="l" for="ch" forName="imageaccent1" refType="w" fact="0.1111"/>
          <dgm:constr type="t" for="ch" forName="imageaccent1" refType="h" fact="0.4572"/>
          <dgm:constr type="w" for="ch" forName="imageaccent1" refType="w" fact="0.0189"/>
          <dgm:constr type="h" for="ch" forName="imageaccent1" refType="h" fact="0.0271"/>
          <dgm:constr type="l" for="ch" forName="textaccent2" refType="w" fact="0.391"/>
          <dgm:constr type="t" for="ch" forName="textaccent2" refType="h" fact="0.456"/>
          <dgm:constr type="w" for="ch" forName="textaccent2" refType="w" fact="0.0189"/>
          <dgm:constr type="h" for="ch" forName="textaccent2" refType="h" fact="0.0271"/>
          <dgm:constr type="l" for="ch" forName="imageaccent2" refType="w" fact="0.4228"/>
          <dgm:constr type="t" for="ch" forName="imageaccent2" refType="h" fact="0.487"/>
          <dgm:constr type="w" for="ch" forName="imageaccent2" refType="w" fact="0.0189"/>
          <dgm:constr type="h" for="ch" forName="imageaccent2" refType="h" fact="0.0271"/>
          <dgm:constr type="l" for="ch" forName="textaccent3" refType="w" fact="0.2501"/>
          <dgm:constr type="t" for="ch" forName="textaccent3" refType="h" fact="0.1318"/>
          <dgm:constr type="w" for="ch" forName="textaccent3" refType="w" fact="0.0189"/>
          <dgm:constr type="h" for="ch" forName="textaccent3" refType="h" fact="0.0271"/>
          <dgm:constr type="l" for="ch" forName="imageaccent3" refType="w" fact="0.2839"/>
          <dgm:constr type="t" for="ch" forName="imageaccent3" refType="h" fact="0.1025"/>
          <dgm:constr type="w" for="ch" forName="imageaccent3" refType="w" fact="0.0189"/>
          <dgm:constr type="h" for="ch" forName="imageaccent3" refType="h" fact="0.0271"/>
          <dgm:constr type="l" for="ch" forName="textaccent4" refType="w" fact="0.5593"/>
          <dgm:constr type="t" for="ch" forName="textaccent4" refType="h" fact="0.2307"/>
          <dgm:constr type="w" for="ch" forName="textaccent4" refType="w" fact="0.0189"/>
          <dgm:constr type="h" for="ch" forName="textaccent4" refType="h" fact="0.0271"/>
          <dgm:constr type="l" for="ch" forName="imageaccent4" refType="w" fact="0.5901"/>
          <dgm:constr type="t" for="ch" forName="imageaccent4" refType="h" fact="0.2624"/>
          <dgm:constr type="w" for="ch" forName="imageaccent4" refType="w" fact="0.0189"/>
          <dgm:constr type="h" for="ch" forName="imageaccent4" refType="h" fact="0.0271"/>
          <dgm:constr type="l" for="ch" forName="textaccent5" refType="w" fact="0.6989"/>
          <dgm:constr type="t" for="ch" forName="textaccent5" refType="h" fact="0.1062"/>
          <dgm:constr type="w" for="ch" forName="textaccent5" refType="w" fact="0.0189"/>
          <dgm:constr type="h" for="ch" forName="textaccent5" refType="h" fact="0.0271"/>
          <dgm:constr type="l" for="ch" forName="imageaccent5" refType="w" fact="0.7305"/>
          <dgm:constr type="t" for="ch" forName="imageaccent5" refType="h" fact="0.1367"/>
          <dgm:constr type="w" for="ch" forName="imageaccent5" refType="w" fact="0.0189"/>
          <dgm:constr type="h" for="ch" forName="imageaccent5" refType="h" fact="0.0271"/>
          <dgm:constr type="l" for="ch" forName="image6" refType="w" fact="0.5585"/>
          <dgm:constr type="t" for="ch" forName="image6" refType="h" fact="0.5137"/>
          <dgm:constr type="w" for="ch" forName="image6" refType="w" fact="0.1623"/>
          <dgm:constr type="h" for="ch" forName="image6" refType="h" fact="0.2314"/>
          <dgm:constr type="l" for="ch" forName="text6" refType="w" fact="0.6982"/>
          <dgm:constr type="t" for="ch" forName="text6" refType="h" fact="0.387"/>
          <dgm:constr type="w" for="ch" forName="text6" refType="w" fact="0.1623"/>
          <dgm:constr type="h" for="ch" forName="text6" refType="h" fact="0.2314"/>
          <dgm:constr type="l" for="ch" forName="imageaccent6" refType="w" fact="0.7002"/>
          <dgm:constr type="t" for="ch" forName="imageaccent6" refType="h" fact="0.6152"/>
          <dgm:constr type="w" for="ch" forName="imageaccent6" refType="w" fact="0.0189"/>
          <dgm:constr type="h" for="ch" forName="imageaccent6" refType="h" fact="0.0271"/>
          <dgm:constr type="l" for="ch" forName="textaccent6" refType="w" fact="0.7303"/>
          <dgm:constr type="t" for="ch" forName="textaccent6" refType="h" fact="0.5897"/>
          <dgm:constr type="w" for="ch" forName="textaccent6" refType="w" fact="0.0189"/>
          <dgm:constr type="h" for="ch" forName="textaccent6" refType="h" fact="0.0271"/>
          <dgm:constr type="l" for="ch" forName="text7" refType="w" fact="0.2792"/>
          <dgm:constr type="t" for="ch" forName="text7" refType="h" fact="0.5122"/>
          <dgm:constr type="w" for="ch" forName="text7" refType="w" fact="0.1623"/>
          <dgm:constr type="h" for="ch" forName="text7" refType="h" fact="0.2314"/>
          <dgm:constr type="l" for="ch" forName="image7" refType="w" fact="0.1395"/>
          <dgm:constr type="t" for="ch" forName="image7" refType="h" fact="0.6409"/>
          <dgm:constr type="w" for="ch" forName="image7" refType="w" fact="0.1623"/>
          <dgm:constr type="h" for="ch" forName="image7" refType="h" fact="0.2314"/>
          <dgm:constr type="l" for="ch" forName="imageaccent7" refType="w" fact="0.25"/>
          <dgm:constr type="t" for="ch" forName="imageaccent7" refType="h" fact="0.6441"/>
          <dgm:constr type="w" for="ch" forName="imageaccent7" refType="w" fact="0.0189"/>
          <dgm:constr type="h" for="ch" forName="imageaccent7" refType="h" fact="0.0271"/>
          <dgm:constr type="l" for="ch" forName="textaccent7" refType="w" fact="0.2838"/>
          <dgm:constr type="t" for="ch" forName="textaccent7" refType="h" fact="0.6148"/>
          <dgm:constr type="w" for="ch" forName="textaccent7" refType="w" fact="0.0189"/>
          <dgm:constr type="h" for="ch" forName="textaccent7" refType="h" fact="0.0271"/>
          <dgm:constr type="l" for="ch" forName="image8" refType="w" fact="0.6975"/>
          <dgm:constr type="t" for="ch" forName="image8" refType="h" fact="0.6433"/>
          <dgm:constr type="w" for="ch" forName="image8" refType="w" fact="0.1623"/>
          <dgm:constr type="h" for="ch" forName="image8" refType="h" fact="0.2314"/>
          <dgm:constr type="l" for="ch" forName="text8" refType="w" fact="0.8371"/>
          <dgm:constr type="t" for="ch" forName="text8" refType="h" fact="0.5167"/>
          <dgm:constr type="w" for="ch" forName="text8" refType="w" fact="0.1623"/>
          <dgm:constr type="h" for="ch" forName="text8" refType="h" fact="0.2314"/>
          <dgm:constr type="l" for="ch" forName="imageaccent8" refType="w" fact="0.8392"/>
          <dgm:constr type="t" for="ch" forName="imageaccent8" refType="h" fact="0.7449"/>
          <dgm:constr type="w" for="ch" forName="imageaccent8" refType="w" fact="0.0189"/>
          <dgm:constr type="h" for="ch" forName="imageaccent8" refType="h" fact="0.0271"/>
          <dgm:constr type="l" for="ch" forName="textaccent8" refType="w" fact="0.8693"/>
          <dgm:constr type="t" for="ch" forName="textaccent8" refType="h" fact="0.7194"/>
          <dgm:constr type="w" for="ch" forName="textaccent8" refType="w" fact="0.0189"/>
          <dgm:constr type="h" for="ch" forName="textaccent8" refType="h" fact="0.0271"/>
          <dgm:constr type="l" for="ch" forName="text9" refType="w" fact="0.8377"/>
          <dgm:constr type="t" for="ch" forName="text9" refType="h" fact="0.005"/>
          <dgm:constr type="w" for="ch" forName="text9" refType="w" fact="0.1623"/>
          <dgm:constr type="h" for="ch" forName="text9" refType="h" fact="0.2314"/>
          <dgm:constr type="l" for="ch" forName="textaccent9" refType="w" fact="0.95"/>
          <dgm:constr type="t" for="ch" forName="textaccent9" refType="h" fact="0.2084"/>
          <dgm:constr type="w" for="ch" forName="textaccent9" refType="w" fact="0.0189"/>
          <dgm:constr type="h" for="ch" forName="textaccent9" refType="h" fact="0.0271"/>
          <dgm:constr type="l" for="ch" forName="image9" refType="w" fact="0.8377"/>
          <dgm:constr type="t" for="ch" forName="image9" refType="h" fact="0.2604"/>
          <dgm:constr type="w" for="ch" forName="image9" refType="w" fact="0.1623"/>
          <dgm:constr type="h" for="ch" forName="image9" refType="h" fact="0.2314"/>
          <dgm:constr type="l" for="ch" forName="imageaccent9" refType="w" fact="0.95"/>
          <dgm:constr type="t" for="ch" forName="imageaccent9" refType="h" fact="0.2618"/>
          <dgm:constr type="w" for="ch" forName="imageaccent9" refType="w" fact="0.0189"/>
          <dgm:constr type="h" for="ch" forName="imageaccent9" refType="h" fact="0.0271"/>
          <dgm:constr type="l" for="ch" forName="image10" refType="w" fact="0.2786"/>
          <dgm:constr type="t" for="ch" forName="image10" refType="h" fact="0.7686"/>
          <dgm:constr type="w" for="ch" forName="image10" refType="w" fact="0.1623"/>
          <dgm:constr type="h" for="ch" forName="image10" refType="h" fact="0.2314"/>
          <dgm:constr type="l" for="ch" forName="text10" refType="w" fact="0.4183"/>
          <dgm:constr type="t" for="ch" forName="text10" refType="h" fact="0.6419"/>
          <dgm:constr type="w" for="ch" forName="text10" refType="w" fact="0.1623"/>
          <dgm:constr type="h" for="ch" forName="text10" refType="h" fact="0.2314"/>
          <dgm:constr type="l" for="ch" forName="imageaccent10" refType="w" fact="0.4203"/>
          <dgm:constr type="t" for="ch" forName="imageaccent10" refType="h" fact="0.8701"/>
          <dgm:constr type="w" for="ch" forName="imageaccent10" refType="w" fact="0.0189"/>
          <dgm:constr type="h" for="ch" forName="imageaccent10" refType="h" fact="0.0271"/>
          <dgm:constr type="l" for="ch" forName="textaccent10" refType="w" fact="0.4504"/>
          <dgm:constr type="t" for="ch" forName="textaccent10" refType="h" fact="0.8446"/>
          <dgm:constr type="w" for="ch" forName="textaccent10" refType="w" fact="0.0189"/>
          <dgm:constr type="h" for="ch" forName="textaccent10" refType="h" fact="0.0271"/>
        </dgm:constrLst>
      </dgm:if>
      <dgm:if name="Name12" axis="ch" ptType="node" func="cnt" op="equ" val="11">
        <dgm:alg type="composite">
          <dgm:param type="ar" val="1.4704"/>
        </dgm:alg>
        <dgm:constrLst>
          <dgm:constr type="primFontSz" for="des" ptType="node" op="equ" val="65"/>
          <dgm:constr type="l" for="ch" forName="image4" refType="w" fact="0.5585"/>
          <dgm:constr type="t" for="ch" forName="image4" refType="h" fact="0.2287"/>
          <dgm:constr type="w" for="ch" forName="image4" refType="w" fact="0.1623"/>
          <dgm:constr type="h" for="ch" forName="image4" refType="h" fact="0.2049"/>
          <dgm:constr type="l" for="ch" forName="text5" refType="w" fact="0.5585"/>
          <dgm:constr type="t" for="ch" forName="text5" refType="h" fact="0.0022"/>
          <dgm:constr type="w" for="ch" forName="text5" refType="w" fact="0.1623"/>
          <dgm:constr type="h" for="ch" forName="text5" refType="h" fact="0.2049"/>
          <dgm:constr type="l" for="ch" forName="image5" refType="w" fact="0.6982"/>
          <dgm:constr type="t" for="ch" forName="image5" refType="h" fact="0.1165"/>
          <dgm:constr type="w" for="ch" forName="image5" refType="w" fact="0.1623"/>
          <dgm:constr type="h" for="ch" forName="image5" refType="h" fact="0.2049"/>
          <dgm:constr type="l" for="ch" forName="image2" refType="w" fact="0.4189"/>
          <dgm:constr type="t" for="ch" forName="image2" refType="h" fact="0.34"/>
          <dgm:constr type="w" for="ch" forName="image2" refType="w" fact="0.1623"/>
          <dgm:constr type="h" for="ch" forName="image2" refType="h" fact="0.2049"/>
          <dgm:constr type="l" for="ch" forName="text4" refType="w" fact="0.4189"/>
          <dgm:constr type="t" for="ch" forName="text4" refType="h" fact="0.1135"/>
          <dgm:constr type="w" for="ch" forName="text4" refType="w" fact="0.1623"/>
          <dgm:constr type="h" for="ch" forName="text4" refType="h" fact="0.2049"/>
          <dgm:constr type="l" for="ch" forName="text2" refType="w" fact="0.2793"/>
          <dgm:constr type="t" for="ch" forName="text2" refType="h" fact="0.2265"/>
          <dgm:constr type="w" for="ch" forName="text2" refType="w" fact="0.1623"/>
          <dgm:constr type="h" for="ch" forName="text2" refType="h" fact="0.2049"/>
          <dgm:constr type="l" for="ch" forName="image3" refType="w" fact="0.2793"/>
          <dgm:constr type="t" for="ch" forName="image3" refType="h" fact="0"/>
          <dgm:constr type="w" for="ch" forName="image3" refType="w" fact="0.1623"/>
          <dgm:constr type="h" for="ch" forName="image3" refType="h" fact="0.2049"/>
          <dgm:constr type="l" for="ch" forName="text1" refType="w" fact="0.1396"/>
          <dgm:constr type="t" for="ch" forName="text1" refType="h" fact="0.3404"/>
          <dgm:constr type="w" for="ch" forName="text1" refType="w" fact="0.1623"/>
          <dgm:constr type="h" for="ch" forName="text1" refType="h" fact="0.2049"/>
          <dgm:constr type="l" for="ch" forName="text3" refType="w" fact="0.1396"/>
          <dgm:constr type="t" for="ch" forName="text3" refType="h" fact="0.1139"/>
          <dgm:constr type="w" for="ch" forName="text3" refType="w" fact="0.1623"/>
          <dgm:constr type="h" for="ch" forName="text3" refType="h" fact="0.2049"/>
          <dgm:constr type="l" for="ch" forName="textaccent1" refType="w" fact="0.1435"/>
          <dgm:constr type="t" for="ch" forName="textaccent1" refType="h" fact="0.432"/>
          <dgm:constr type="w" for="ch" forName="textaccent1" refType="w" fact="0.0189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623"/>
          <dgm:constr type="h" for="ch" forName="image1" refType="h" fact="0.2049"/>
          <dgm:constr type="l" for="ch" forName="imageaccent1" refType="w" fact="0.1111"/>
          <dgm:constr type="t" for="ch" forName="imageaccent1" refType="h" fact="0.4048"/>
          <dgm:constr type="w" for="ch" forName="imageaccent1" refType="w" fact="0.0189"/>
          <dgm:constr type="h" for="ch" forName="imageaccent1" refType="h" fact="0.024"/>
          <dgm:constr type="l" for="ch" forName="textaccent2" refType="w" fact="0.391"/>
          <dgm:constr type="t" for="ch" forName="textaccent2" refType="h" fact="0.4038"/>
          <dgm:constr type="w" for="ch" forName="textaccent2" refType="w" fact="0.0189"/>
          <dgm:constr type="h" for="ch" forName="textaccent2" refType="h" fact="0.024"/>
          <dgm:constr type="l" for="ch" forName="imageaccent2" refType="w" fact="0.4228"/>
          <dgm:constr type="t" for="ch" forName="imageaccent2" refType="h" fact="0.4312"/>
          <dgm:constr type="w" for="ch" forName="imageaccent2" refType="w" fact="0.0189"/>
          <dgm:constr type="h" for="ch" forName="imageaccent2" refType="h" fact="0.024"/>
          <dgm:constr type="l" for="ch" forName="textaccent3" refType="w" fact="0.2501"/>
          <dgm:constr type="t" for="ch" forName="textaccent3" refType="h" fact="0.1167"/>
          <dgm:constr type="w" for="ch" forName="textaccent3" refType="w" fact="0.0189"/>
          <dgm:constr type="h" for="ch" forName="textaccent3" refType="h" fact="0.024"/>
          <dgm:constr type="l" for="ch" forName="imageaccent3" refType="w" fact="0.2839"/>
          <dgm:constr type="t" for="ch" forName="imageaccent3" refType="h" fact="0.0908"/>
          <dgm:constr type="w" for="ch" forName="imageaccent3" refType="w" fact="0.0189"/>
          <dgm:constr type="h" for="ch" forName="imageaccent3" refType="h" fact="0.024"/>
          <dgm:constr type="l" for="ch" forName="textaccent4" refType="w" fact="0.5593"/>
          <dgm:constr type="t" for="ch" forName="textaccent4" refType="h" fact="0.2042"/>
          <dgm:constr type="w" for="ch" forName="textaccent4" refType="w" fact="0.0189"/>
          <dgm:constr type="h" for="ch" forName="textaccent4" refType="h" fact="0.024"/>
          <dgm:constr type="l" for="ch" forName="imageaccent4" refType="w" fact="0.5901"/>
          <dgm:constr type="t" for="ch" forName="imageaccent4" refType="h" fact="0.2323"/>
          <dgm:constr type="w" for="ch" forName="imageaccent4" refType="w" fact="0.0189"/>
          <dgm:constr type="h" for="ch" forName="imageaccent4" refType="h" fact="0.024"/>
          <dgm:constr type="l" for="ch" forName="textaccent5" refType="w" fact="0.6989"/>
          <dgm:constr type="t" for="ch" forName="textaccent5" refType="h" fact="0.094"/>
          <dgm:constr type="w" for="ch" forName="textaccent5" refType="w" fact="0.0189"/>
          <dgm:constr type="h" for="ch" forName="textaccent5" refType="h" fact="0.024"/>
          <dgm:constr type="l" for="ch" forName="imageaccent5" refType="w" fact="0.7305"/>
          <dgm:constr type="t" for="ch" forName="imageaccent5" refType="h" fact="0.121"/>
          <dgm:constr type="w" for="ch" forName="imageaccent5" refType="w" fact="0.0189"/>
          <dgm:constr type="h" for="ch" forName="imageaccent5" refType="h" fact="0.024"/>
          <dgm:constr type="l" for="ch" forName="image6" refType="w" fact="0.5585"/>
          <dgm:constr type="t" for="ch" forName="image6" refType="h" fact="0.4548"/>
          <dgm:constr type="w" for="ch" forName="image6" refType="w" fact="0.1623"/>
          <dgm:constr type="h" for="ch" forName="image6" refType="h" fact="0.2049"/>
          <dgm:constr type="l" for="ch" forName="text6" refType="w" fact="0.6982"/>
          <dgm:constr type="t" for="ch" forName="text6" refType="h" fact="0.3426"/>
          <dgm:constr type="w" for="ch" forName="text6" refType="w" fact="0.1623"/>
          <dgm:constr type="h" for="ch" forName="text6" refType="h" fact="0.2049"/>
          <dgm:constr type="l" for="ch" forName="imageaccent6" refType="w" fact="0.7002"/>
          <dgm:constr type="t" for="ch" forName="imageaccent6" refType="h" fact="0.5447"/>
          <dgm:constr type="w" for="ch" forName="imageaccent6" refType="w" fact="0.0189"/>
          <dgm:constr type="h" for="ch" forName="imageaccent6" refType="h" fact="0.024"/>
          <dgm:constr type="l" for="ch" forName="textaccent6" refType="w" fact="0.7303"/>
          <dgm:constr type="t" for="ch" forName="textaccent6" refType="h" fact="0.5221"/>
          <dgm:constr type="w" for="ch" forName="textaccent6" refType="w" fact="0.0189"/>
          <dgm:constr type="h" for="ch" forName="textaccent6" refType="h" fact="0.024"/>
          <dgm:constr type="l" for="ch" forName="text7" refType="w" fact="0.2792"/>
          <dgm:constr type="t" for="ch" forName="text7" refType="h" fact="0.4535"/>
          <dgm:constr type="w" for="ch" forName="text7" refType="w" fact="0.1623"/>
          <dgm:constr type="h" for="ch" forName="text7" refType="h" fact="0.2049"/>
          <dgm:constr type="l" for="ch" forName="image7" refType="w" fact="0.1395"/>
          <dgm:constr type="t" for="ch" forName="image7" refType="h" fact="0.5674"/>
          <dgm:constr type="w" for="ch" forName="image7" refType="w" fact="0.1623"/>
          <dgm:constr type="h" for="ch" forName="image7" refType="h" fact="0.2049"/>
          <dgm:constr type="l" for="ch" forName="imageaccent7" refType="w" fact="0.25"/>
          <dgm:constr type="t" for="ch" forName="imageaccent7" refType="h" fact="0.5703"/>
          <dgm:constr type="w" for="ch" forName="imageaccent7" refType="w" fact="0.0189"/>
          <dgm:constr type="h" for="ch" forName="imageaccent7" refType="h" fact="0.024"/>
          <dgm:constr type="l" for="ch" forName="textaccent7" refType="w" fact="0.2838"/>
          <dgm:constr type="t" for="ch" forName="textaccent7" refType="h" fact="0.5443"/>
          <dgm:constr type="w" for="ch" forName="textaccent7" refType="w" fact="0.0189"/>
          <dgm:constr type="h" for="ch" forName="textaccent7" refType="h" fact="0.024"/>
          <dgm:constr type="l" for="ch" forName="image8" refType="w" fact="0.6975"/>
          <dgm:constr type="t" for="ch" forName="image8" refType="h" fact="0.5696"/>
          <dgm:constr type="w" for="ch" forName="image8" refType="w" fact="0.1623"/>
          <dgm:constr type="h" for="ch" forName="image8" refType="h" fact="0.2049"/>
          <dgm:constr type="l" for="ch" forName="text8" refType="w" fact="0.8371"/>
          <dgm:constr type="t" for="ch" forName="text8" refType="h" fact="0.4574"/>
          <dgm:constr type="w" for="ch" forName="text8" refType="w" fact="0.1623"/>
          <dgm:constr type="h" for="ch" forName="text8" refType="h" fact="0.2049"/>
          <dgm:constr type="l" for="ch" forName="imageaccent8" refType="w" fact="0.8392"/>
          <dgm:constr type="t" for="ch" forName="imageaccent8" refType="h" fact="0.6595"/>
          <dgm:constr type="w" for="ch" forName="imageaccent8" refType="w" fact="0.0189"/>
          <dgm:constr type="h" for="ch" forName="imageaccent8" refType="h" fact="0.024"/>
          <dgm:constr type="l" for="ch" forName="textaccent8" refType="w" fact="0.8693"/>
          <dgm:constr type="t" for="ch" forName="textaccent8" refType="h" fact="0.6369"/>
          <dgm:constr type="w" for="ch" forName="textaccent8" refType="w" fact="0.0189"/>
          <dgm:constr type="h" for="ch" forName="textaccent8" refType="h" fact="0.024"/>
          <dgm:constr type="l" for="ch" forName="text9" refType="w" fact="0.8377"/>
          <dgm:constr type="t" for="ch" forName="text9" refType="h" fact="0.0044"/>
          <dgm:constr type="w" for="ch" forName="text9" refType="w" fact="0.1623"/>
          <dgm:constr type="h" for="ch" forName="text9" refType="h" fact="0.2049"/>
          <dgm:constr type="l" for="ch" forName="textaccent9" refType="w" fact="0.95"/>
          <dgm:constr type="t" for="ch" forName="textaccent9" refType="h" fact="0.1846"/>
          <dgm:constr type="w" for="ch" forName="textaccent9" refType="w" fact="0.0189"/>
          <dgm:constr type="h" for="ch" forName="textaccent9" refType="h" fact="0.024"/>
          <dgm:constr type="l" for="ch" forName="image9" refType="w" fact="0.8377"/>
          <dgm:constr type="t" for="ch" forName="image9" refType="h" fact="0.2306"/>
          <dgm:constr type="w" for="ch" forName="image9" refType="w" fact="0.1623"/>
          <dgm:constr type="h" for="ch" forName="image9" refType="h" fact="0.2049"/>
          <dgm:constr type="l" for="ch" forName="imageaccent9" refType="w" fact="0.95"/>
          <dgm:constr type="t" for="ch" forName="imageaccent9" refType="h" fact="0.2318"/>
          <dgm:constr type="w" for="ch" forName="imageaccent9" refType="w" fact="0.0189"/>
          <dgm:constr type="h" for="ch" forName="imageaccent9" refType="h" fact="0.024"/>
          <dgm:constr type="l" for="ch" forName="image10" refType="w" fact="0.2786"/>
          <dgm:constr type="t" for="ch" forName="image10" refType="h" fact="0.6805"/>
          <dgm:constr type="w" for="ch" forName="image10" refType="w" fact="0.1623"/>
          <dgm:constr type="h" for="ch" forName="image10" refType="h" fact="0.2049"/>
          <dgm:constr type="l" for="ch" forName="text10" refType="w" fact="0.4183"/>
          <dgm:constr type="t" for="ch" forName="text10" refType="h" fact="0.5683"/>
          <dgm:constr type="w" for="ch" forName="text10" refType="w" fact="0.1623"/>
          <dgm:constr type="h" for="ch" forName="text10" refType="h" fact="0.2049"/>
          <dgm:constr type="l" for="ch" forName="imageaccent10" refType="w" fact="0.4203"/>
          <dgm:constr type="t" for="ch" forName="imageaccent10" refType="h" fact="0.7704"/>
          <dgm:constr type="w" for="ch" forName="imageaccent10" refType="w" fact="0.0189"/>
          <dgm:constr type="h" for="ch" forName="imageaccent10" refType="h" fact="0.024"/>
          <dgm:constr type="l" for="ch" forName="textaccent10" refType="w" fact="0.4504"/>
          <dgm:constr type="t" for="ch" forName="textaccent10" refType="h" fact="0.7478"/>
          <dgm:constr type="w" for="ch" forName="textaccent10" refType="w" fact="0.0189"/>
          <dgm:constr type="h" for="ch" forName="textaccent10" refType="h" fact="0.024"/>
          <dgm:constr type="l" for="ch" forName="text11" refType="w" fact="0.6971"/>
          <dgm:constr type="t" for="ch" forName="text11" refType="h" fact="0.7951"/>
          <dgm:constr type="w" for="ch" forName="text11" refType="w" fact="0.1623"/>
          <dgm:constr type="h" for="ch" forName="text11" refType="h" fact="0.2049"/>
          <dgm:constr type="l" for="ch" forName="image11" refType="w" fact="0.5575"/>
          <dgm:constr type="t" for="ch" forName="image11" refType="h" fact="0.6816"/>
          <dgm:constr type="w" for="ch" forName="image11" refType="w" fact="0.1623"/>
          <dgm:constr type="h" for="ch" forName="image11" refType="h" fact="0.2049"/>
          <dgm:constr type="l" for="ch" forName="imageaccent11" refType="w" fact="0.6692"/>
          <dgm:constr type="t" for="ch" forName="imageaccent11" refType="h" fact="0.8589"/>
          <dgm:constr type="w" for="ch" forName="imageaccent11" refType="w" fact="0.0189"/>
          <dgm:constr type="h" for="ch" forName="imageaccent11" refType="h" fact="0.024"/>
          <dgm:constr type="l" for="ch" forName="textaccent11" refType="w" fact="0.701"/>
          <dgm:constr type="t" for="ch" forName="textaccent11" refType="h" fact="0.8863"/>
          <dgm:constr type="w" for="ch" forName="textaccent11" refType="w" fact="0.0189"/>
          <dgm:constr type="h" for="ch" forName="textaccent11" refType="h" fact="0.024"/>
        </dgm:constrLst>
      </dgm:if>
      <dgm:else name="Name13">
        <dgm:alg type="composite">
          <dgm:param type="ar" val="1.675"/>
        </dgm:alg>
        <dgm:constrLst>
          <dgm:constr type="primFontSz" for="des" ptType="node" op="equ" val="65"/>
          <dgm:constr type="l" for="ch" forName="image4" refType="w" fact="0.4903"/>
          <dgm:constr type="t" for="ch" forName="image4" refType="h" fact="0.2287"/>
          <dgm:constr type="w" for="ch" forName="image4" refType="w" fact="0.1425"/>
          <dgm:constr type="h" for="ch" forName="image4" refType="h" fact="0.2049"/>
          <dgm:constr type="l" for="ch" forName="text5" refType="w" fact="0.4903"/>
          <dgm:constr type="t" for="ch" forName="text5" refType="h" fact="0.0022"/>
          <dgm:constr type="w" for="ch" forName="text5" refType="w" fact="0.1425"/>
          <dgm:constr type="h" for="ch" forName="text5" refType="h" fact="0.2049"/>
          <dgm:constr type="l" for="ch" forName="image5" refType="w" fact="0.6129"/>
          <dgm:constr type="t" for="ch" forName="image5" refType="h" fact="0.1165"/>
          <dgm:constr type="w" for="ch" forName="image5" refType="w" fact="0.1425"/>
          <dgm:constr type="h" for="ch" forName="image5" refType="h" fact="0.2049"/>
          <dgm:constr type="l" for="ch" forName="image2" refType="w" fact="0.3677"/>
          <dgm:constr type="t" for="ch" forName="image2" refType="h" fact="0.34"/>
          <dgm:constr type="w" for="ch" forName="image2" refType="w" fact="0.1425"/>
          <dgm:constr type="h" for="ch" forName="image2" refType="h" fact="0.2049"/>
          <dgm:constr type="l" for="ch" forName="text4" refType="w" fact="0.3677"/>
          <dgm:constr type="t" for="ch" forName="text4" refType="h" fact="0.1135"/>
          <dgm:constr type="w" for="ch" forName="text4" refType="w" fact="0.1425"/>
          <dgm:constr type="h" for="ch" forName="text4" refType="h" fact="0.2049"/>
          <dgm:constr type="l" for="ch" forName="text2" refType="w" fact="0.2452"/>
          <dgm:constr type="t" for="ch" forName="text2" refType="h" fact="0.2265"/>
          <dgm:constr type="w" for="ch" forName="text2" refType="w" fact="0.1425"/>
          <dgm:constr type="h" for="ch" forName="text2" refType="h" fact="0.2049"/>
          <dgm:constr type="l" for="ch" forName="image3" refType="w" fact="0.2452"/>
          <dgm:constr type="t" for="ch" forName="image3" refType="h" fact="0"/>
          <dgm:constr type="w" for="ch" forName="image3" refType="w" fact="0.1425"/>
          <dgm:constr type="h" for="ch" forName="image3" refType="h" fact="0.2049"/>
          <dgm:constr type="l" for="ch" forName="text1" refType="w" fact="0.1226"/>
          <dgm:constr type="t" for="ch" forName="text1" refType="h" fact="0.3404"/>
          <dgm:constr type="w" for="ch" forName="text1" refType="w" fact="0.1425"/>
          <dgm:constr type="h" for="ch" forName="text1" refType="h" fact="0.2049"/>
          <dgm:constr type="l" for="ch" forName="text3" refType="w" fact="0.1226"/>
          <dgm:constr type="t" for="ch" forName="text3" refType="h" fact="0.1139"/>
          <dgm:constr type="w" for="ch" forName="text3" refType="w" fact="0.1425"/>
          <dgm:constr type="h" for="ch" forName="text3" refType="h" fact="0.2049"/>
          <dgm:constr type="l" for="ch" forName="textaccent1" refType="w" fact="0.126"/>
          <dgm:constr type="t" for="ch" forName="textaccent1" refType="h" fact="0.432"/>
          <dgm:constr type="w" for="ch" forName="textaccent1" refType="w" fact="0.0166"/>
          <dgm:constr type="h" for="ch" forName="textaccent1" refType="h" fact="0.024"/>
          <dgm:constr type="l" for="ch" forName="image1" refType="w" fact="0"/>
          <dgm:constr type="t" for="ch" forName="image1" refType="h" fact="0.2272"/>
          <dgm:constr type="w" for="ch" forName="image1" refType="w" fact="0.1425"/>
          <dgm:constr type="h" for="ch" forName="image1" refType="h" fact="0.2049"/>
          <dgm:constr type="l" for="ch" forName="imageaccent1" refType="w" fact="0.0976"/>
          <dgm:constr type="t" for="ch" forName="imageaccent1" refType="h" fact="0.4048"/>
          <dgm:constr type="w" for="ch" forName="imageaccent1" refType="w" fact="0.0166"/>
          <dgm:constr type="h" for="ch" forName="imageaccent1" refType="h" fact="0.024"/>
          <dgm:constr type="l" for="ch" forName="textaccent2" refType="w" fact="0.3432"/>
          <dgm:constr type="t" for="ch" forName="textaccent2" refType="h" fact="0.4038"/>
          <dgm:constr type="w" for="ch" forName="textaccent2" refType="w" fact="0.0166"/>
          <dgm:constr type="h" for="ch" forName="textaccent2" refType="h" fact="0.024"/>
          <dgm:constr type="l" for="ch" forName="imageaccent2" refType="w" fact="0.3712"/>
          <dgm:constr type="t" for="ch" forName="imageaccent2" refType="h" fact="0.4312"/>
          <dgm:constr type="w" for="ch" forName="imageaccent2" refType="w" fact="0.0166"/>
          <dgm:constr type="h" for="ch" forName="imageaccent2" refType="h" fact="0.024"/>
          <dgm:constr type="l" for="ch" forName="textaccent3" refType="w" fact="0.2196"/>
          <dgm:constr type="t" for="ch" forName="textaccent3" refType="h" fact="0.1167"/>
          <dgm:constr type="w" for="ch" forName="textaccent3" refType="w" fact="0.0166"/>
          <dgm:constr type="h" for="ch" forName="textaccent3" refType="h" fact="0.024"/>
          <dgm:constr type="l" for="ch" forName="imageaccent3" refType="w" fact="0.2492"/>
          <dgm:constr type="t" for="ch" forName="imageaccent3" refType="h" fact="0.0908"/>
          <dgm:constr type="w" for="ch" forName="imageaccent3" refType="w" fact="0.0166"/>
          <dgm:constr type="h" for="ch" forName="imageaccent3" refType="h" fact="0.024"/>
          <dgm:constr type="l" for="ch" forName="textaccent4" refType="w" fact="0.491"/>
          <dgm:constr type="t" for="ch" forName="textaccent4" refType="h" fact="0.2042"/>
          <dgm:constr type="w" for="ch" forName="textaccent4" refType="w" fact="0.0166"/>
          <dgm:constr type="h" for="ch" forName="textaccent4" refType="h" fact="0.024"/>
          <dgm:constr type="l" for="ch" forName="imageaccent4" refType="w" fact="0.5181"/>
          <dgm:constr type="t" for="ch" forName="imageaccent4" refType="h" fact="0.2323"/>
          <dgm:constr type="w" for="ch" forName="imageaccent4" refType="w" fact="0.0166"/>
          <dgm:constr type="h" for="ch" forName="imageaccent4" refType="h" fact="0.024"/>
          <dgm:constr type="l" for="ch" forName="textaccent5" refType="w" fact="0.6136"/>
          <dgm:constr type="t" for="ch" forName="textaccent5" refType="h" fact="0.094"/>
          <dgm:constr type="w" for="ch" forName="textaccent5" refType="w" fact="0.0166"/>
          <dgm:constr type="h" for="ch" forName="textaccent5" refType="h" fact="0.024"/>
          <dgm:constr type="l" for="ch" forName="imageaccent5" refType="w" fact="0.6413"/>
          <dgm:constr type="t" for="ch" forName="imageaccent5" refType="h" fact="0.121"/>
          <dgm:constr type="w" for="ch" forName="imageaccent5" refType="w" fact="0.0166"/>
          <dgm:constr type="h" for="ch" forName="imageaccent5" refType="h" fact="0.024"/>
          <dgm:constr type="l" for="ch" forName="image6" refType="w" fact="0.4903"/>
          <dgm:constr type="t" for="ch" forName="image6" refType="h" fact="0.4548"/>
          <dgm:constr type="w" for="ch" forName="image6" refType="w" fact="0.1425"/>
          <dgm:constr type="h" for="ch" forName="image6" refType="h" fact="0.2049"/>
          <dgm:constr type="l" for="ch" forName="text6" refType="w" fact="0.6129"/>
          <dgm:constr type="t" for="ch" forName="text6" refType="h" fact="0.3426"/>
          <dgm:constr type="w" for="ch" forName="text6" refType="w" fact="0.1425"/>
          <dgm:constr type="h" for="ch" forName="text6" refType="h" fact="0.2049"/>
          <dgm:constr type="l" for="ch" forName="imageaccent6" refType="w" fact="0.6147"/>
          <dgm:constr type="t" for="ch" forName="imageaccent6" refType="h" fact="0.5447"/>
          <dgm:constr type="w" for="ch" forName="imageaccent6" refType="w" fact="0.0166"/>
          <dgm:constr type="h" for="ch" forName="imageaccent6" refType="h" fact="0.024"/>
          <dgm:constr type="l" for="ch" forName="textaccent6" refType="w" fact="0.6411"/>
          <dgm:constr type="t" for="ch" forName="textaccent6" refType="h" fact="0.5221"/>
          <dgm:constr type="w" for="ch" forName="textaccent6" refType="w" fact="0.0166"/>
          <dgm:constr type="h" for="ch" forName="textaccent6" refType="h" fact="0.024"/>
          <dgm:constr type="l" for="ch" forName="text7" refType="w" fact="0.2451"/>
          <dgm:constr type="t" for="ch" forName="text7" refType="h" fact="0.4535"/>
          <dgm:constr type="w" for="ch" forName="text7" refType="w" fact="0.1425"/>
          <dgm:constr type="h" for="ch" forName="text7" refType="h" fact="0.2049"/>
          <dgm:constr type="l" for="ch" forName="image7" refType="w" fact="0.1225"/>
          <dgm:constr type="t" for="ch" forName="image7" refType="h" fact="0.5674"/>
          <dgm:constr type="w" for="ch" forName="image7" refType="w" fact="0.1425"/>
          <dgm:constr type="h" for="ch" forName="image7" refType="h" fact="0.2049"/>
          <dgm:constr type="l" for="ch" forName="imageaccent7" refType="w" fact="0.2195"/>
          <dgm:constr type="t" for="ch" forName="imageaccent7" refType="h" fact="0.5703"/>
          <dgm:constr type="w" for="ch" forName="imageaccent7" refType="w" fact="0.0166"/>
          <dgm:constr type="h" for="ch" forName="imageaccent7" refType="h" fact="0.024"/>
          <dgm:constr type="l" for="ch" forName="textaccent7" refType="w" fact="0.2491"/>
          <dgm:constr type="t" for="ch" forName="textaccent7" refType="h" fact="0.5443"/>
          <dgm:constr type="w" for="ch" forName="textaccent7" refType="w" fact="0.0166"/>
          <dgm:constr type="h" for="ch" forName="textaccent7" refType="h" fact="0.024"/>
          <dgm:constr type="l" for="ch" forName="image8" refType="w" fact="0.6123"/>
          <dgm:constr type="t" for="ch" forName="image8" refType="h" fact="0.5696"/>
          <dgm:constr type="w" for="ch" forName="image8" refType="w" fact="0.1425"/>
          <dgm:constr type="h" for="ch" forName="image8" refType="h" fact="0.2049"/>
          <dgm:constr type="l" for="ch" forName="text8" refType="w" fact="0.7349"/>
          <dgm:constr type="t" for="ch" forName="text8" refType="h" fact="0.4574"/>
          <dgm:constr type="w" for="ch" forName="text8" refType="w" fact="0.1425"/>
          <dgm:constr type="h" for="ch" forName="text8" refType="h" fact="0.2049"/>
          <dgm:constr type="l" for="ch" forName="imageaccent8" refType="w" fact="0.7367"/>
          <dgm:constr type="t" for="ch" forName="imageaccent8" refType="h" fact="0.6595"/>
          <dgm:constr type="w" for="ch" forName="imageaccent8" refType="w" fact="0.0166"/>
          <dgm:constr type="h" for="ch" forName="imageaccent8" refType="h" fact="0.024"/>
          <dgm:constr type="l" for="ch" forName="textaccent8" refType="w" fact="0.7631"/>
          <dgm:constr type="t" for="ch" forName="textaccent8" refType="h" fact="0.6369"/>
          <dgm:constr type="w" for="ch" forName="textaccent8" refType="w" fact="0.0166"/>
          <dgm:constr type="h" for="ch" forName="textaccent8" refType="h" fact="0.024"/>
          <dgm:constr type="l" for="ch" forName="text9" refType="w" fact="0.7354"/>
          <dgm:constr type="t" for="ch" forName="text9" refType="h" fact="0.0044"/>
          <dgm:constr type="w" for="ch" forName="text9" refType="w" fact="0.1425"/>
          <dgm:constr type="h" for="ch" forName="text9" refType="h" fact="0.2049"/>
          <dgm:constr type="l" for="ch" forName="textaccent9" refType="w" fact="0.8339"/>
          <dgm:constr type="t" for="ch" forName="textaccent9" refType="h" fact="0.1846"/>
          <dgm:constr type="w" for="ch" forName="textaccent9" refType="w" fact="0.0166"/>
          <dgm:constr type="h" for="ch" forName="textaccent9" refType="h" fact="0.024"/>
          <dgm:constr type="l" for="ch" forName="image9" refType="w" fact="0.7354"/>
          <dgm:constr type="t" for="ch" forName="image9" refType="h" fact="0.2306"/>
          <dgm:constr type="w" for="ch" forName="image9" refType="w" fact="0.1425"/>
          <dgm:constr type="h" for="ch" forName="image9" refType="h" fact="0.2049"/>
          <dgm:constr type="l" for="ch" forName="imageaccent9" refType="w" fact="0.8339"/>
          <dgm:constr type="t" for="ch" forName="imageaccent9" refType="h" fact="0.2318"/>
          <dgm:constr type="w" for="ch" forName="imageaccent9" refType="w" fact="0.0166"/>
          <dgm:constr type="h" for="ch" forName="imageaccent9" refType="h" fact="0.024"/>
          <dgm:constr type="l" for="ch" forName="image10" refType="w" fact="0.2446"/>
          <dgm:constr type="t" for="ch" forName="image10" refType="h" fact="0.6805"/>
          <dgm:constr type="w" for="ch" forName="image10" refType="w" fact="0.1425"/>
          <dgm:constr type="h" for="ch" forName="image10" refType="h" fact="0.2049"/>
          <dgm:constr type="l" for="ch" forName="text10" refType="w" fact="0.3672"/>
          <dgm:constr type="t" for="ch" forName="text10" refType="h" fact="0.5683"/>
          <dgm:constr type="w" for="ch" forName="text10" refType="w" fact="0.1425"/>
          <dgm:constr type="h" for="ch" forName="text10" refType="h" fact="0.2049"/>
          <dgm:constr type="l" for="ch" forName="imageaccent10" refType="w" fact="0.369"/>
          <dgm:constr type="t" for="ch" forName="imageaccent10" refType="h" fact="0.7704"/>
          <dgm:constr type="w" for="ch" forName="imageaccent10" refType="w" fact="0.0166"/>
          <dgm:constr type="h" for="ch" forName="imageaccent10" refType="h" fact="0.024"/>
          <dgm:constr type="l" for="ch" forName="textaccent10" refType="w" fact="0.3954"/>
          <dgm:constr type="t" for="ch" forName="textaccent10" refType="h" fact="0.7478"/>
          <dgm:constr type="w" for="ch" forName="textaccent10" refType="w" fact="0.0166"/>
          <dgm:constr type="h" for="ch" forName="textaccent10" refType="h" fact="0.024"/>
          <dgm:constr type="l" for="ch" forName="text11" refType="w" fact="0.612"/>
          <dgm:constr type="t" for="ch" forName="text11" refType="h" fact="0.7951"/>
          <dgm:constr type="w" for="ch" forName="text11" refType="w" fact="0.1425"/>
          <dgm:constr type="h" for="ch" forName="text11" refType="h" fact="0.2049"/>
          <dgm:constr type="l" for="ch" forName="image11" refType="w" fact="0.4894"/>
          <dgm:constr type="t" for="ch" forName="image11" refType="h" fact="0.6816"/>
          <dgm:constr type="w" for="ch" forName="image11" refType="w" fact="0.1425"/>
          <dgm:constr type="h" for="ch" forName="image11" refType="h" fact="0.2049"/>
          <dgm:constr type="l" for="ch" forName="imageaccent11" refType="w" fact="0.5874"/>
          <dgm:constr type="t" for="ch" forName="imageaccent11" refType="h" fact="0.8589"/>
          <dgm:constr type="w" for="ch" forName="imageaccent11" refType="w" fact="0.0166"/>
          <dgm:constr type="h" for="ch" forName="imageaccent11" refType="h" fact="0.024"/>
          <dgm:constr type="l" for="ch" forName="textaccent11" refType="w" fact="0.6154"/>
          <dgm:constr type="t" for="ch" forName="textaccent11" refType="h" fact="0.8863"/>
          <dgm:constr type="w" for="ch" forName="textaccent11" refType="w" fact="0.0166"/>
          <dgm:constr type="h" for="ch" forName="textaccent11" refType="h" fact="0.024"/>
          <dgm:constr type="l" for="ch" forName="text12" refType="w" fact="0.735"/>
          <dgm:constr type="t" for="ch" forName="text12" refType="h" fact="0.684"/>
          <dgm:constr type="w" for="ch" forName="text12" refType="w" fact="0.1425"/>
          <dgm:constr type="h" for="ch" forName="text12" refType="h" fact="0.2049"/>
          <dgm:constr type="l" for="ch" forName="image12" refType="w" fact="0.8575"/>
          <dgm:constr type="t" for="ch" forName="image12" refType="h" fact="0.5718"/>
          <dgm:constr type="w" for="ch" forName="image12" refType="w" fact="0.1425"/>
          <dgm:constr type="h" for="ch" forName="image12" refType="h" fact="0.2049"/>
          <dgm:constr type="l" for="ch" forName="textaccent12" refType="w" fact="0.8594"/>
          <dgm:constr type="t" for="ch" forName="textaccent12" refType="h" fact="0.7739"/>
          <dgm:constr type="w" for="ch" forName="textaccent12" refType="w" fact="0.0166"/>
          <dgm:constr type="h" for="ch" forName="textaccent12" refType="h" fact="0.024"/>
          <dgm:constr type="l" for="ch" forName="imageaccent12" refType="w" fact="0.8858"/>
          <dgm:constr type="t" for="ch" forName="imageaccent12" refType="h" fact="0.7513"/>
          <dgm:constr type="w" for="ch" forName="imageaccent12" refType="w" fact="0.0166"/>
          <dgm:constr type="h" for="ch" forName="imageaccent12" refType="h" fact="0.024"/>
        </dgm:constrLst>
      </dgm:else>
    </dgm:choose>
    <dgm:forEach name="wrapper" axis="self" ptType="parTrans">
      <dgm:forEach name="wrapper2" axis="self" ptType="sibTrans" st="2">
        <dgm:forEach name="textRepeat" axis="self">
          <dgm:layoutNode name="textRepeatNode" styleLbl="alignNode1">
            <dgm:varLst>
              <dgm:chMax val="0"/>
              <dgm:chPref val="0"/>
              <dgm:bulletEnabled val="1"/>
            </dgm:varLst>
            <dgm:alg type="tx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 axis="desOrSelf" ptType="node"/>
            <dgm:constrLst>
              <dgm:constr type="lMarg" refType="primFontSz" fact="0"/>
              <dgm:constr type="rMarg" refType="primFontSz" fact="0"/>
              <dgm:constr type="tMarg" refType="primFontSz" fact="0.1"/>
              <dgm:constr type="bMarg" refType="primFontSz" fact="0.1"/>
            </dgm:constrLst>
            <dgm:ruleLst>
              <dgm:rule type="primFontSz" val="5" fact="NaN" max="NaN"/>
            </dgm:ruleLst>
          </dgm:layoutNode>
        </dgm:forEach>
        <dgm:forEach name="accentRepeat" axis="self">
          <dgm:layoutNode name="accentRepeatNode" styleLbl="solidAlignAcc1">
            <dgm:alg type="sp"/>
            <dgm:shape xmlns:r="http://schemas.openxmlformats.org/officeDocument/2006/relationships" type="hexagon" r:blip="">
              <dgm:adjLst>
                <dgm:adj idx="1" val="0.25"/>
                <dgm:adj idx="2" val="1.1547"/>
              </dgm:adjLst>
            </dgm:shape>
            <dgm:presOf/>
          </dgm:layoutNode>
        </dgm:forEach>
        <dgm:forEach name="imageRepeat" axis="self">
          <dgm:layoutNode name="imageRepeatNode" styleLbl="alignAcc1">
            <dgm:alg type="sp"/>
            <dgm:shape xmlns:r="http://schemas.openxmlformats.org/officeDocument/2006/relationships" type="hexagon" r:blip="" blipPhldr="1">
              <dgm:adjLst>
                <dgm:adj idx="1" val="0.25"/>
                <dgm:adj idx="2" val="1.1547"/>
              </dgm:adjLst>
            </dgm:shape>
            <dgm:presOf axis="self"/>
          </dgm:layoutNode>
        </dgm:forEach>
      </dgm:forEach>
    </dgm:forEach>
    <dgm:forEach name="Name14" axis="ch" ptType="node" cnt="1">
      <dgm:layoutNode name="text1">
        <dgm:alg type="sp"/>
        <dgm:shape xmlns:r="http://schemas.openxmlformats.org/officeDocument/2006/relationships" r:blip="">
          <dgm:adjLst/>
        </dgm:shape>
        <dgm:presOf/>
        <dgm:constrLst/>
        <dgm:forEach name="Name15" ref="textRepeat"/>
      </dgm:layoutNode>
      <dgm:layoutNode name="textaccent1">
        <dgm:alg type="sp"/>
        <dgm:shape xmlns:r="http://schemas.openxmlformats.org/officeDocument/2006/relationships" r:blip="">
          <dgm:adjLst/>
        </dgm:shape>
        <dgm:presOf/>
        <dgm:constrLst/>
        <dgm:forEach name="Name16" ref="accentRepeat"/>
      </dgm:layoutNode>
    </dgm:forEach>
    <dgm:forEach name="Name17" axis="ch" ptType="sibTrans" hideLastTrans="0" cnt="1">
      <dgm:layoutNode name="image1">
        <dgm:alg type="sp"/>
        <dgm:shape xmlns:r="http://schemas.openxmlformats.org/officeDocument/2006/relationships" r:blip="">
          <dgm:adjLst/>
        </dgm:shape>
        <dgm:presOf/>
        <dgm:constrLst/>
        <dgm:forEach name="Name18" ref="imageRepeat"/>
      </dgm:layoutNode>
      <dgm:layoutNode name="imageaccent1">
        <dgm:alg type="sp"/>
        <dgm:shape xmlns:r="http://schemas.openxmlformats.org/officeDocument/2006/relationships" r:blip="">
          <dgm:adjLst/>
        </dgm:shape>
        <dgm:presOf/>
        <dgm:constrLst/>
        <dgm:forEach name="Name19" ref="accentRepeat"/>
      </dgm:layoutNode>
    </dgm:forEach>
    <dgm:forEach name="Name20" axis="ch" ptType="node" st="2" cnt="1">
      <dgm:layoutNode name="text2">
        <dgm:alg type="sp"/>
        <dgm:shape xmlns:r="http://schemas.openxmlformats.org/officeDocument/2006/relationships" r:blip="">
          <dgm:adjLst/>
        </dgm:shape>
        <dgm:presOf/>
        <dgm:constrLst/>
        <dgm:forEach name="Name21" ref="textRepeat"/>
      </dgm:layoutNode>
      <dgm:layoutNode name="textaccent2">
        <dgm:alg type="sp"/>
        <dgm:shape xmlns:r="http://schemas.openxmlformats.org/officeDocument/2006/relationships" r:blip="">
          <dgm:adjLst/>
        </dgm:shape>
        <dgm:presOf/>
        <dgm:constrLst/>
        <dgm:forEach name="Name22" ref="accentRepeat"/>
      </dgm:layoutNode>
    </dgm:forEach>
    <dgm:forEach name="Name23" axis="ch" ptType="sibTrans" hideLastTrans="0" st="2" cnt="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24" ref="imageRepeat"/>
      </dgm:layoutNode>
      <dgm:layoutNode name="imageaccent2">
        <dgm:alg type="sp"/>
        <dgm:shape xmlns:r="http://schemas.openxmlformats.org/officeDocument/2006/relationships" r:blip="">
          <dgm:adjLst/>
        </dgm:shape>
        <dgm:presOf/>
        <dgm:constrLst/>
        <dgm:forEach name="Name25" ref="accentRepeat"/>
      </dgm:layoutNode>
    </dgm:forEach>
    <dgm:forEach name="Name26" axis="ch" ptType="node" st="3" cnt="1">
      <dgm:layoutNode name="text3">
        <dgm:alg type="sp"/>
        <dgm:shape xmlns:r="http://schemas.openxmlformats.org/officeDocument/2006/relationships" r:blip="">
          <dgm:adjLst/>
        </dgm:shape>
        <dgm:presOf/>
        <dgm:constrLst/>
        <dgm:forEach name="Name27" ref="textRepeat"/>
      </dgm:layoutNode>
      <dgm:layoutNode name="textaccent3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</dgm:forEach>
    <dgm:forEach name="Name29" axis="ch" ptType="sibTrans" hideLastTrans="0" st="3" cnt="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30" ref="imageRepeat"/>
      </dgm:layoutNode>
      <dgm:layoutNode name="imageaccent3">
        <dgm:alg type="sp"/>
        <dgm:shape xmlns:r="http://schemas.openxmlformats.org/officeDocument/2006/relationships" r:blip="">
          <dgm:adjLst/>
        </dgm:shape>
        <dgm:presOf/>
        <dgm:constrLst/>
        <dgm:forEach name="Name31" ref="accentRepeat"/>
      </dgm:layoutNode>
    </dgm:forEach>
    <dgm:forEach name="Name32" axis="ch" ptType="node" st="4" cnt="1">
      <dgm:layoutNode name="text4">
        <dgm:alg type="sp"/>
        <dgm:shape xmlns:r="http://schemas.openxmlformats.org/officeDocument/2006/relationships" r:blip="">
          <dgm:adjLst/>
        </dgm:shape>
        <dgm:presOf/>
        <dgm:constrLst/>
        <dgm:forEach name="Name33" ref="textRepeat"/>
      </dgm:layoutNode>
      <dgm:layoutNode name="textaccent4">
        <dgm:alg type="sp"/>
        <dgm:shape xmlns:r="http://schemas.openxmlformats.org/officeDocument/2006/relationships" r:blip="">
          <dgm:adjLst/>
        </dgm:shape>
        <dgm:presOf/>
        <dgm:constrLst/>
        <dgm:forEach name="Name34" ref="accentRepeat"/>
      </dgm:layoutNode>
    </dgm:forEach>
    <dgm:forEach name="Name35" axis="ch" ptType="sibTrans" hideLastTrans="0" st="4" cnt="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36" ref="imageRepeat"/>
      </dgm:layoutNode>
      <dgm:layoutNode name="imageaccent4">
        <dgm:alg type="sp"/>
        <dgm:shape xmlns:r="http://schemas.openxmlformats.org/officeDocument/2006/relationships" r:blip="">
          <dgm:adjLst/>
        </dgm:shape>
        <dgm:presOf/>
        <dgm:constrLst/>
        <dgm:forEach name="Name37" ref="accentRepeat"/>
      </dgm:layoutNode>
    </dgm:forEach>
    <dgm:forEach name="Name38" axis="ch" ptType="node" st="5" cnt="1">
      <dgm:layoutNode name="text5">
        <dgm:alg type="sp"/>
        <dgm:shape xmlns:r="http://schemas.openxmlformats.org/officeDocument/2006/relationships" r:blip="">
          <dgm:adjLst/>
        </dgm:shape>
        <dgm:presOf/>
        <dgm:constrLst/>
        <dgm:forEach name="Name39" ref="textRepeat"/>
      </dgm:layoutNode>
      <dgm:layoutNode name="textaccent5">
        <dgm:alg type="sp"/>
        <dgm:shape xmlns:r="http://schemas.openxmlformats.org/officeDocument/2006/relationships" r:blip="">
          <dgm:adjLst/>
        </dgm:shape>
        <dgm:presOf/>
        <dgm:constrLst/>
        <dgm:forEach name="Name40" ref="accentRepeat"/>
      </dgm:layoutNode>
    </dgm:forEach>
    <dgm:forEach name="Name41" axis="ch" ptType="sibTrans" hideLastTrans="0" st="5" cnt="1">
      <dgm:layoutNode name="image5">
        <dgm:alg type="sp"/>
        <dgm:shape xmlns:r="http://schemas.openxmlformats.org/officeDocument/2006/relationships" r:blip="">
          <dgm:adjLst/>
        </dgm:shape>
        <dgm:presOf/>
        <dgm:constrLst/>
        <dgm:forEach name="Name42" ref="imageRepeat"/>
      </dgm:layoutNode>
      <dgm:layoutNode name="imageaccent5">
        <dgm:alg type="sp"/>
        <dgm:shape xmlns:r="http://schemas.openxmlformats.org/officeDocument/2006/relationships" r:blip="">
          <dgm:adjLst/>
        </dgm:shape>
        <dgm:presOf/>
        <dgm:constrLst/>
        <dgm:forEach name="Name43" ref="accentRepeat"/>
      </dgm:layoutNode>
    </dgm:forEach>
    <dgm:forEach name="Name44" axis="ch" ptType="node" st="6" cnt="1">
      <dgm:layoutNode name="text6">
        <dgm:alg type="sp"/>
        <dgm:shape xmlns:r="http://schemas.openxmlformats.org/officeDocument/2006/relationships" r:blip="">
          <dgm:adjLst/>
        </dgm:shape>
        <dgm:presOf/>
        <dgm:constrLst/>
        <dgm:forEach name="Name45" ref="textRepeat"/>
      </dgm:layoutNode>
      <dgm:layoutNode name="textaccent6">
        <dgm:alg type="sp"/>
        <dgm:shape xmlns:r="http://schemas.openxmlformats.org/officeDocument/2006/relationships" r:blip="">
          <dgm:adjLst/>
        </dgm:shape>
        <dgm:presOf/>
        <dgm:constrLst/>
        <dgm:forEach name="Name46" ref="accentRepeat"/>
      </dgm:layoutNode>
    </dgm:forEach>
    <dgm:forEach name="Name47" axis="ch" ptType="sibTrans" hideLastTrans="0" st="6" cnt="1">
      <dgm:layoutNode name="image6">
        <dgm:alg type="sp"/>
        <dgm:shape xmlns:r="http://schemas.openxmlformats.org/officeDocument/2006/relationships" r:blip="">
          <dgm:adjLst/>
        </dgm:shape>
        <dgm:presOf/>
        <dgm:constrLst/>
        <dgm:forEach name="Name48" ref="imageRepeat"/>
      </dgm:layoutNode>
      <dgm:layoutNode name="imageaccent6">
        <dgm:alg type="sp"/>
        <dgm:shape xmlns:r="http://schemas.openxmlformats.org/officeDocument/2006/relationships" r:blip="">
          <dgm:adjLst/>
        </dgm:shape>
        <dgm:presOf/>
        <dgm:constrLst/>
        <dgm:forEach name="Name49" ref="accentRepeat"/>
      </dgm:layoutNode>
    </dgm:forEach>
    <dgm:forEach name="Name50" axis="ch" ptType="node" st="7" cnt="1">
      <dgm:layoutNode name="text7">
        <dgm:alg type="sp"/>
        <dgm:shape xmlns:r="http://schemas.openxmlformats.org/officeDocument/2006/relationships" r:blip="">
          <dgm:adjLst/>
        </dgm:shape>
        <dgm:presOf/>
        <dgm:constrLst/>
        <dgm:forEach name="Name51" ref="textRepeat"/>
      </dgm:layoutNode>
      <dgm:layoutNode name="textaccent7">
        <dgm:alg type="sp"/>
        <dgm:shape xmlns:r="http://schemas.openxmlformats.org/officeDocument/2006/relationships" r:blip="">
          <dgm:adjLst/>
        </dgm:shape>
        <dgm:presOf/>
        <dgm:constrLst/>
        <dgm:forEach name="Name52" ref="accentRepeat"/>
      </dgm:layoutNode>
    </dgm:forEach>
    <dgm:forEach name="Name53" axis="ch" ptType="sibTrans" hideLastTrans="0" st="7" cnt="1">
      <dgm:layoutNode name="image7">
        <dgm:alg type="sp"/>
        <dgm:shape xmlns:r="http://schemas.openxmlformats.org/officeDocument/2006/relationships" r:blip="">
          <dgm:adjLst/>
        </dgm:shape>
        <dgm:presOf/>
        <dgm:constrLst/>
        <dgm:forEach name="Name54" ref="imageRepeat"/>
      </dgm:layoutNode>
      <dgm:layoutNode name="imageaccent7">
        <dgm:alg type="sp"/>
        <dgm:shape xmlns:r="http://schemas.openxmlformats.org/officeDocument/2006/relationships" r:blip="">
          <dgm:adjLst/>
        </dgm:shape>
        <dgm:presOf/>
        <dgm:constrLst/>
        <dgm:forEach name="Name55" ref="accentRepeat"/>
      </dgm:layoutNode>
    </dgm:forEach>
    <dgm:forEach name="Name56" axis="ch" ptType="node" st="8" cnt="1">
      <dgm:layoutNode name="text8">
        <dgm:alg type="sp"/>
        <dgm:shape xmlns:r="http://schemas.openxmlformats.org/officeDocument/2006/relationships" r:blip="">
          <dgm:adjLst/>
        </dgm:shape>
        <dgm:presOf/>
        <dgm:constrLst/>
        <dgm:forEach name="Name57" ref="textRepeat"/>
      </dgm:layoutNode>
      <dgm:layoutNode name="textaccent8">
        <dgm:alg type="sp"/>
        <dgm:shape xmlns:r="http://schemas.openxmlformats.org/officeDocument/2006/relationships" r:blip="">
          <dgm:adjLst/>
        </dgm:shape>
        <dgm:presOf/>
        <dgm:constrLst/>
        <dgm:forEach name="Name58" ref="accentRepeat"/>
      </dgm:layoutNode>
    </dgm:forEach>
    <dgm:forEach name="Name59" axis="ch" ptType="sibTrans" hideLastTrans="0" st="8" cnt="1">
      <dgm:layoutNode name="image8">
        <dgm:alg type="sp"/>
        <dgm:shape xmlns:r="http://schemas.openxmlformats.org/officeDocument/2006/relationships" r:blip="">
          <dgm:adjLst/>
        </dgm:shape>
        <dgm:presOf/>
        <dgm:constrLst/>
        <dgm:forEach name="Name60" ref="imageRepeat"/>
      </dgm:layoutNode>
      <dgm:layoutNode name="imageaccent8">
        <dgm:alg type="sp"/>
        <dgm:shape xmlns:r="http://schemas.openxmlformats.org/officeDocument/2006/relationships" r:blip="">
          <dgm:adjLst/>
        </dgm:shape>
        <dgm:presOf/>
        <dgm:constrLst/>
        <dgm:forEach name="Name61" ref="accentRepeat"/>
      </dgm:layoutNode>
    </dgm:forEach>
    <dgm:forEach name="Name62" axis="ch" ptType="node" st="9" cnt="1">
      <dgm:layoutNode name="text9">
        <dgm:alg type="sp"/>
        <dgm:shape xmlns:r="http://schemas.openxmlformats.org/officeDocument/2006/relationships" r:blip="">
          <dgm:adjLst/>
        </dgm:shape>
        <dgm:presOf/>
        <dgm:constrLst/>
        <dgm:forEach name="Name63" ref="textRepeat"/>
      </dgm:layoutNode>
      <dgm:layoutNode name="textaccent9">
        <dgm:alg type="sp"/>
        <dgm:shape xmlns:r="http://schemas.openxmlformats.org/officeDocument/2006/relationships" r:blip="">
          <dgm:adjLst/>
        </dgm:shape>
        <dgm:presOf/>
        <dgm:constrLst/>
        <dgm:forEach name="Name64" ref="accentRepeat"/>
      </dgm:layoutNode>
    </dgm:forEach>
    <dgm:forEach name="Name65" axis="ch" ptType="sibTrans" hideLastTrans="0" st="9" cnt="1">
      <dgm:layoutNode name="image9">
        <dgm:alg type="sp"/>
        <dgm:shape xmlns:r="http://schemas.openxmlformats.org/officeDocument/2006/relationships" r:blip="">
          <dgm:adjLst/>
        </dgm:shape>
        <dgm:presOf/>
        <dgm:constrLst/>
        <dgm:forEach name="Name66" ref="imageRepeat"/>
      </dgm:layoutNode>
      <dgm:layoutNode name="imageaccent9">
        <dgm:alg type="sp"/>
        <dgm:shape xmlns:r="http://schemas.openxmlformats.org/officeDocument/2006/relationships" r:blip="">
          <dgm:adjLst/>
        </dgm:shape>
        <dgm:presOf/>
        <dgm:constrLst/>
        <dgm:forEach name="Name67" ref="accentRepeat"/>
      </dgm:layoutNode>
    </dgm:forEach>
    <dgm:forEach name="Name68" axis="ch" ptType="node" st="10" cnt="1">
      <dgm:layoutNode name="text10">
        <dgm:alg type="sp"/>
        <dgm:shape xmlns:r="http://schemas.openxmlformats.org/officeDocument/2006/relationships" r:blip="">
          <dgm:adjLst/>
        </dgm:shape>
        <dgm:presOf/>
        <dgm:constrLst/>
        <dgm:forEach name="Name69" ref="textRepeat"/>
      </dgm:layoutNode>
      <dgm:layoutNode name="textaccent10">
        <dgm:alg type="sp"/>
        <dgm:shape xmlns:r="http://schemas.openxmlformats.org/officeDocument/2006/relationships" r:blip="">
          <dgm:adjLst/>
        </dgm:shape>
        <dgm:presOf/>
        <dgm:constrLst/>
        <dgm:forEach name="Name70" ref="accentRepeat"/>
      </dgm:layoutNode>
    </dgm:forEach>
    <dgm:forEach name="Name71" axis="ch" ptType="sibTrans" hideLastTrans="0" st="10" cnt="1">
      <dgm:layoutNode name="image10">
        <dgm:alg type="sp"/>
        <dgm:shape xmlns:r="http://schemas.openxmlformats.org/officeDocument/2006/relationships" r:blip="">
          <dgm:adjLst/>
        </dgm:shape>
        <dgm:presOf/>
        <dgm:constrLst/>
        <dgm:forEach name="Name72" ref="imageRepeat"/>
      </dgm:layoutNode>
      <dgm:layoutNode name="imageaccent10">
        <dgm:alg type="sp"/>
        <dgm:shape xmlns:r="http://schemas.openxmlformats.org/officeDocument/2006/relationships" r:blip="">
          <dgm:adjLst/>
        </dgm:shape>
        <dgm:presOf/>
        <dgm:constrLst/>
        <dgm:forEach name="Name73" ref="accentRepeat"/>
      </dgm:layoutNode>
    </dgm:forEach>
    <dgm:forEach name="Name74" axis="ch" ptType="node" st="11" cnt="1">
      <dgm:layoutNode name="text11">
        <dgm:alg type="sp"/>
        <dgm:shape xmlns:r="http://schemas.openxmlformats.org/officeDocument/2006/relationships" r:blip="">
          <dgm:adjLst/>
        </dgm:shape>
        <dgm:presOf/>
        <dgm:constrLst/>
        <dgm:forEach name="Name75" ref="textRepeat"/>
      </dgm:layoutNode>
      <dgm:layoutNode name="textaccent1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</dgm:forEach>
    <dgm:forEach name="Name77" axis="ch" ptType="sibTrans" hideLastTrans="0" st="11" cnt="1">
      <dgm:layoutNode name="image11">
        <dgm:alg type="sp"/>
        <dgm:shape xmlns:r="http://schemas.openxmlformats.org/officeDocument/2006/relationships" r:blip="">
          <dgm:adjLst/>
        </dgm:shape>
        <dgm:presOf/>
        <dgm:constrLst/>
        <dgm:forEach name="Name78" ref="imageRepeat"/>
      </dgm:layoutNode>
      <dgm:layoutNode name="imageaccent11">
        <dgm:alg type="sp"/>
        <dgm:shape xmlns:r="http://schemas.openxmlformats.org/officeDocument/2006/relationships" r:blip="">
          <dgm:adjLst/>
        </dgm:shape>
        <dgm:presOf/>
        <dgm:constrLst/>
        <dgm:forEach name="Name79" ref="accentRepeat"/>
      </dgm:layoutNode>
    </dgm:forEach>
    <dgm:forEach name="Name80" axis="ch" ptType="node" st="12" cnt="1">
      <dgm:layoutNode name="text12">
        <dgm:alg type="sp"/>
        <dgm:shape xmlns:r="http://schemas.openxmlformats.org/officeDocument/2006/relationships" r:blip="">
          <dgm:adjLst/>
        </dgm:shape>
        <dgm:presOf/>
        <dgm:constrLst/>
        <dgm:forEach name="Name81" ref="textRepeat"/>
      </dgm:layoutNode>
      <dgm:layoutNode name="textaccent12">
        <dgm:alg type="sp"/>
        <dgm:shape xmlns:r="http://schemas.openxmlformats.org/officeDocument/2006/relationships" r:blip="">
          <dgm:adjLst/>
        </dgm:shape>
        <dgm:presOf/>
        <dgm:constrLst/>
        <dgm:forEach name="Name82" ref="accentRepeat"/>
      </dgm:layoutNode>
    </dgm:forEach>
    <dgm:forEach name="Name83" axis="ch" ptType="sibTrans" hideLastTrans="0" st="12" cnt="1">
      <dgm:layoutNode name="image12">
        <dgm:alg type="sp"/>
        <dgm:shape xmlns:r="http://schemas.openxmlformats.org/officeDocument/2006/relationships" r:blip="">
          <dgm:adjLst/>
        </dgm:shape>
        <dgm:presOf/>
        <dgm:constrLst/>
        <dgm:forEach name="Name84" ref="imageRepeat"/>
      </dgm:layoutNode>
      <dgm:layoutNode name="imageaccent12">
        <dgm:alg type="sp"/>
        <dgm:shape xmlns:r="http://schemas.openxmlformats.org/officeDocument/2006/relationships" r:blip="">
          <dgm:adjLst/>
        </dgm:shape>
        <dgm:presOf/>
        <dgm:constrLst/>
        <dgm:forEach name="Name85" ref="accentRepeat"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42273C-E854-493A-9A70-A18C1D631A12}" type="datetimeFigureOut">
              <a:rPr lang="en-US" smtClean="0"/>
              <a:t>5/6/2022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0EE66C-9BBA-4566-9D73-015DAADFE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25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12AA93F-FF3C-4CE3-BECE-66F3C0382D5D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8149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FE427-81C0-427F-A843-7A3A43F945E8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406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5E86A7-E562-4F35-B0FD-972F4A48070A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9493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8136D-DA8D-40E8-9087-F378F8AA4F6C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5373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F66D3-25E8-4BB8-86D0-56F3A0DB11CD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8881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4256-61A2-4111-8ED8-A6647A01A3BF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88619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424256-61A2-4111-8ED8-A6647A01A3BF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27299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AE225113-7244-433F-8FB1-66D29334897B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5272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BFE27354-15ED-4E20-B748-C0A4BC29EC9D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268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1D662-81A0-4069-82BE-3C2DF594D023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30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A247EE-C983-494F-A3F6-2117D7BCF9AC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09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8D29C-2051-4F7C-84DE-5B1CB6B4925C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900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937565-8D2B-4204-BEB0-3A039EF7EFF0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708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4ACA0-6A30-47CB-983A-594268403448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2061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1E022-C906-4015-BB6C-4ADC9A3A6E5A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1261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31A72-D696-4E59-97E6-7894561117D1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65585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A84117-1702-49E4-8A62-85E3D65DF28A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129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5424256-61A2-4111-8ED8-A6647A01A3BF}" type="datetime1">
              <a:rPr lang="en-US" smtClean="0"/>
              <a:t>5/6/2022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569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0" r:id="rId2"/>
    <p:sldLayoutId id="2147484121" r:id="rId3"/>
    <p:sldLayoutId id="2147484122" r:id="rId4"/>
    <p:sldLayoutId id="2147484123" r:id="rId5"/>
    <p:sldLayoutId id="2147484124" r:id="rId6"/>
    <p:sldLayoutId id="2147484125" r:id="rId7"/>
    <p:sldLayoutId id="2147484126" r:id="rId8"/>
    <p:sldLayoutId id="2147484127" r:id="rId9"/>
    <p:sldLayoutId id="2147484128" r:id="rId10"/>
    <p:sldLayoutId id="2147484129" r:id="rId11"/>
    <p:sldLayoutId id="2147484130" r:id="rId12"/>
    <p:sldLayoutId id="2147484131" r:id="rId13"/>
    <p:sldLayoutId id="2147484132" r:id="rId14"/>
    <p:sldLayoutId id="2147484133" r:id="rId15"/>
    <p:sldLayoutId id="2147484134" r:id="rId16"/>
    <p:sldLayoutId id="2147484135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14" y="490451"/>
            <a:ext cx="11230494" cy="5968539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49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45" t="11360" r="8980" b="6210"/>
          <a:stretch/>
        </p:blipFill>
        <p:spPr>
          <a:xfrm>
            <a:off x="904089" y="1063416"/>
            <a:ext cx="9337189" cy="53705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887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2867891" y="365760"/>
            <a:ext cx="5776863" cy="1119571"/>
          </a:xfrm>
          <a:prstGeom prst="flowChartPunchedTape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 Anti-tumor targets for gene editing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15381" y="4733047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b="1" dirty="0"/>
          </a:p>
          <a:p>
            <a:endParaRPr lang="en-US" dirty="0"/>
          </a:p>
        </p:txBody>
      </p:sp>
      <p:graphicFrame>
        <p:nvGraphicFramePr>
          <p:cNvPr id="30" name="Diagram 29"/>
          <p:cNvGraphicFramePr/>
          <p:nvPr>
            <p:extLst>
              <p:ext uri="{D42A27DB-BD31-4B8C-83A1-F6EECF244321}">
                <p14:modId xmlns:p14="http://schemas.microsoft.com/office/powerpoint/2010/main" val="2519343745"/>
              </p:ext>
            </p:extLst>
          </p:nvPr>
        </p:nvGraphicFramePr>
        <p:xfrm>
          <a:off x="733900" y="1631939"/>
          <a:ext cx="6656115" cy="46067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2" name="Diagram 31"/>
          <p:cNvGraphicFramePr/>
          <p:nvPr>
            <p:extLst>
              <p:ext uri="{D42A27DB-BD31-4B8C-83A1-F6EECF244321}">
                <p14:modId xmlns:p14="http://schemas.microsoft.com/office/powerpoint/2010/main" val="3229087400"/>
              </p:ext>
            </p:extLst>
          </p:nvPr>
        </p:nvGraphicFramePr>
        <p:xfrm>
          <a:off x="5877803" y="1631939"/>
          <a:ext cx="5294502" cy="4684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33" name="Slide Number Placeholder 3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605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333" y="836656"/>
            <a:ext cx="9601196" cy="1303867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 </a:t>
            </a:r>
            <a:endParaRPr lang="en-US" sz="2800" b="1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12</a:t>
            </a:fld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" r="25479"/>
          <a:stretch/>
        </p:blipFill>
        <p:spPr>
          <a:xfrm>
            <a:off x="1429789" y="3117273"/>
            <a:ext cx="3100647" cy="2851266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661156" y="2140523"/>
            <a:ext cx="2129447" cy="777239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Oncogenes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8" t="134" r="6993"/>
          <a:stretch/>
        </p:blipFill>
        <p:spPr>
          <a:xfrm>
            <a:off x="7373388" y="3117273"/>
            <a:ext cx="3399906" cy="285126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818119" y="2140522"/>
            <a:ext cx="2510444" cy="777239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Cell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death-related genes</a:t>
            </a:r>
          </a:p>
        </p:txBody>
      </p:sp>
      <p:sp>
        <p:nvSpPr>
          <p:cNvPr id="11" name="Down Arrow 10"/>
          <p:cNvSpPr/>
          <p:nvPr/>
        </p:nvSpPr>
        <p:spPr>
          <a:xfrm>
            <a:off x="1787235" y="714894"/>
            <a:ext cx="8296102" cy="1088963"/>
          </a:xfrm>
          <a:prstGeom prst="downArrow">
            <a:avLst>
              <a:gd name="adj1" fmla="val 50000"/>
              <a:gd name="adj2" fmla="val 58333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 Anti-tumor targets for gene editing</a:t>
            </a:r>
            <a:endParaRPr lang="en-US" dirty="0"/>
          </a:p>
        </p:txBody>
      </p:sp>
      <p:sp>
        <p:nvSpPr>
          <p:cNvPr id="3" name="Oval Callout 2"/>
          <p:cNvSpPr/>
          <p:nvPr/>
        </p:nvSpPr>
        <p:spPr>
          <a:xfrm>
            <a:off x="4347555" y="3464327"/>
            <a:ext cx="1088969" cy="590204"/>
          </a:xfrm>
          <a:prstGeom prst="wedgeEllipseCallout">
            <a:avLst>
              <a:gd name="adj1" fmla="val -64166"/>
              <a:gd name="adj2" fmla="val 4419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kras</a:t>
            </a:r>
            <a:endParaRPr lang="en-US" sz="2000" b="1" dirty="0"/>
          </a:p>
        </p:txBody>
      </p:sp>
      <p:sp>
        <p:nvSpPr>
          <p:cNvPr id="13" name="Oval Callout 12"/>
          <p:cNvSpPr/>
          <p:nvPr/>
        </p:nvSpPr>
        <p:spPr>
          <a:xfrm>
            <a:off x="4339243" y="4247804"/>
            <a:ext cx="1097281" cy="590204"/>
          </a:xfrm>
          <a:prstGeom prst="wedgeEllipseCallout">
            <a:avLst>
              <a:gd name="adj1" fmla="val -64166"/>
              <a:gd name="adj2" fmla="val 4419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/>
              <a:t>myc</a:t>
            </a:r>
            <a:endParaRPr lang="en-US" sz="2000" b="1" dirty="0"/>
          </a:p>
        </p:txBody>
      </p:sp>
      <p:sp>
        <p:nvSpPr>
          <p:cNvPr id="12" name="Oval Callout 11"/>
          <p:cNvSpPr/>
          <p:nvPr/>
        </p:nvSpPr>
        <p:spPr>
          <a:xfrm>
            <a:off x="6226233" y="5020887"/>
            <a:ext cx="1271847" cy="681645"/>
          </a:xfrm>
          <a:prstGeom prst="wedgeEllipseCallout">
            <a:avLst>
              <a:gd name="adj1" fmla="val 62500"/>
              <a:gd name="adj2" fmla="val 5439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MTH1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976298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572" r="9338"/>
          <a:stretch/>
        </p:blipFill>
        <p:spPr>
          <a:xfrm>
            <a:off x="7489767" y="3121429"/>
            <a:ext cx="3221182" cy="28762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039" y="3121429"/>
            <a:ext cx="3350030" cy="2851266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1787235" y="714894"/>
            <a:ext cx="8296102" cy="1088963"/>
          </a:xfrm>
          <a:prstGeom prst="downArrow">
            <a:avLst>
              <a:gd name="adj1" fmla="val 50000"/>
              <a:gd name="adj2" fmla="val 58333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 Anti-tumor targets for gene editing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7714211" y="1916078"/>
            <a:ext cx="3183773" cy="912229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b="1" dirty="0"/>
          </a:p>
        </p:txBody>
      </p:sp>
      <p:sp>
        <p:nvSpPr>
          <p:cNvPr id="10" name="Oval 9"/>
          <p:cNvSpPr/>
          <p:nvPr/>
        </p:nvSpPr>
        <p:spPr>
          <a:xfrm>
            <a:off x="1849240" y="1997832"/>
            <a:ext cx="2057741" cy="768929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Epigenetic genes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032171" y="2087867"/>
            <a:ext cx="286581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Tumor microenvironment-associated gene targets</a:t>
            </a:r>
          </a:p>
          <a:p>
            <a:endParaRPr lang="en-US" dirty="0"/>
          </a:p>
        </p:txBody>
      </p:sp>
      <p:sp>
        <p:nvSpPr>
          <p:cNvPr id="13" name="Oval Callout 12"/>
          <p:cNvSpPr/>
          <p:nvPr/>
        </p:nvSpPr>
        <p:spPr>
          <a:xfrm>
            <a:off x="4663440" y="3408218"/>
            <a:ext cx="1446415" cy="656706"/>
          </a:xfrm>
          <a:prstGeom prst="wedgeEllipseCallout">
            <a:avLst>
              <a:gd name="adj1" fmla="val -64166"/>
              <a:gd name="adj2" fmla="val 4419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DNMT1</a:t>
            </a:r>
            <a:endParaRPr lang="en-US" b="1" dirty="0"/>
          </a:p>
        </p:txBody>
      </p:sp>
      <p:sp>
        <p:nvSpPr>
          <p:cNvPr id="14" name="Oval Callout 13"/>
          <p:cNvSpPr/>
          <p:nvPr/>
        </p:nvSpPr>
        <p:spPr>
          <a:xfrm>
            <a:off x="6425739" y="5070764"/>
            <a:ext cx="1230281" cy="615142"/>
          </a:xfrm>
          <a:prstGeom prst="wedgeEllipseCallout">
            <a:avLst>
              <a:gd name="adj1" fmla="val 62500"/>
              <a:gd name="adj2" fmla="val 5439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VEGF</a:t>
            </a:r>
            <a:endParaRPr lang="en-US" b="1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416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own Arrow 3"/>
          <p:cNvSpPr/>
          <p:nvPr/>
        </p:nvSpPr>
        <p:spPr>
          <a:xfrm>
            <a:off x="1787235" y="714894"/>
            <a:ext cx="8296102" cy="1088963"/>
          </a:xfrm>
          <a:prstGeom prst="downArrow">
            <a:avLst>
              <a:gd name="adj1" fmla="val 50000"/>
              <a:gd name="adj2" fmla="val 58333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/>
              <a:t> Anti-tumor targets for gene editing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7" t="6584" r="4925" b="17902"/>
          <a:stretch/>
        </p:blipFill>
        <p:spPr>
          <a:xfrm>
            <a:off x="1451606" y="3084020"/>
            <a:ext cx="3275215" cy="2876203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787235" y="2053241"/>
            <a:ext cx="2103121" cy="781395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459" y="3213038"/>
            <a:ext cx="3138744" cy="2876203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8437418" y="2053242"/>
            <a:ext cx="2028305" cy="781395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1419" y="2160689"/>
            <a:ext cx="27502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Immune-related </a:t>
            </a:r>
            <a:r>
              <a:rPr lang="fa-IR" sz="1600" b="1" dirty="0" smtClean="0">
                <a:solidFill>
                  <a:schemeClr val="accent6">
                    <a:lumMod val="50000"/>
                  </a:schemeClr>
                </a:solidFill>
              </a:rPr>
              <a:t>      </a:t>
            </a:r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genes</a:t>
            </a:r>
            <a:endParaRPr lang="en-US" sz="16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8595358" y="2283800"/>
            <a:ext cx="187036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Viral oncogenes</a:t>
            </a:r>
          </a:p>
          <a:p>
            <a:endParaRPr lang="en-US" dirty="0"/>
          </a:p>
        </p:txBody>
      </p:sp>
      <p:sp>
        <p:nvSpPr>
          <p:cNvPr id="17" name="Oval Callout 16"/>
          <p:cNvSpPr/>
          <p:nvPr/>
        </p:nvSpPr>
        <p:spPr>
          <a:xfrm>
            <a:off x="6542116" y="5062451"/>
            <a:ext cx="1205343" cy="615142"/>
          </a:xfrm>
          <a:prstGeom prst="wedgeEllipseCallout">
            <a:avLst>
              <a:gd name="adj1" fmla="val 62500"/>
              <a:gd name="adj2" fmla="val 54392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E6 ,   E7 </a:t>
            </a:r>
            <a:endParaRPr lang="en-US" b="1" dirty="0"/>
          </a:p>
        </p:txBody>
      </p:sp>
      <p:sp>
        <p:nvSpPr>
          <p:cNvPr id="18" name="Oval Callout 17"/>
          <p:cNvSpPr/>
          <p:nvPr/>
        </p:nvSpPr>
        <p:spPr>
          <a:xfrm>
            <a:off x="4721629" y="3408218"/>
            <a:ext cx="964276" cy="590204"/>
          </a:xfrm>
          <a:prstGeom prst="wedgeEllipseCallout">
            <a:avLst>
              <a:gd name="adj1" fmla="val -64166"/>
              <a:gd name="adj2" fmla="val 44191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PD1</a:t>
            </a:r>
            <a:endParaRPr lang="en-US" b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27503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Off-page Connector 11"/>
          <p:cNvSpPr/>
          <p:nvPr/>
        </p:nvSpPr>
        <p:spPr>
          <a:xfrm rot="5400000">
            <a:off x="7915445" y="-787977"/>
            <a:ext cx="756462" cy="5108865"/>
          </a:xfrm>
          <a:prstGeom prst="flowChartOffpage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325985" y="1556851"/>
            <a:ext cx="4228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</a:rPr>
              <a:t>vitro delivery of CRISPR/</a:t>
            </a:r>
            <a:r>
              <a:rPr lang="en-US" b="1" dirty="0" err="1">
                <a:solidFill>
                  <a:schemeClr val="bg1"/>
                </a:solidFill>
              </a:rPr>
              <a:t>Cas</a:t>
            </a:r>
            <a:r>
              <a:rPr lang="en-US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80258" y="5668077"/>
            <a:ext cx="270129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Delivery systems</a:t>
            </a:r>
          </a:p>
          <a:p>
            <a:endParaRPr lang="en-US" dirty="0"/>
          </a:p>
        </p:txBody>
      </p:sp>
      <p:sp>
        <p:nvSpPr>
          <p:cNvPr id="19" name="Flowchart: Off-page Connector 18"/>
          <p:cNvSpPr/>
          <p:nvPr/>
        </p:nvSpPr>
        <p:spPr>
          <a:xfrm rot="5400000">
            <a:off x="7930594" y="623711"/>
            <a:ext cx="726164" cy="5108865"/>
          </a:xfrm>
          <a:prstGeom prst="flowChartOffpageConnector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lowchart: Off-page Connector 19"/>
          <p:cNvSpPr/>
          <p:nvPr/>
        </p:nvSpPr>
        <p:spPr>
          <a:xfrm rot="5400000">
            <a:off x="7927738" y="2100518"/>
            <a:ext cx="731876" cy="5108864"/>
          </a:xfrm>
          <a:prstGeom prst="flowChartOffpage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409113" y="2993478"/>
            <a:ext cx="4229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Ex vivo delivery of CRISPR/</a:t>
            </a:r>
            <a:r>
              <a:rPr lang="en-US" b="1" dirty="0" err="1">
                <a:solidFill>
                  <a:schemeClr val="bg1"/>
                </a:solidFill>
              </a:rPr>
              <a:t>Cas</a:t>
            </a:r>
            <a:r>
              <a:rPr lang="en-US" b="1" dirty="0">
                <a:solidFill>
                  <a:schemeClr val="bg1"/>
                </a:solidFill>
              </a:rPr>
              <a:t> systems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68425" y="4470283"/>
            <a:ext cx="4170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In vivo delivery of CRISPR/</a:t>
            </a:r>
            <a:r>
              <a:rPr lang="en-US" b="1" dirty="0" err="1">
                <a:solidFill>
                  <a:schemeClr val="bg1"/>
                </a:solidFill>
              </a:rPr>
              <a:t>Cas</a:t>
            </a:r>
            <a:r>
              <a:rPr lang="en-US" b="1" dirty="0">
                <a:solidFill>
                  <a:schemeClr val="bg1"/>
                </a:solidFill>
              </a:rPr>
              <a:t> systems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589" y="1312402"/>
            <a:ext cx="4766655" cy="413243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834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7" t="14868" r="13623" b="4457"/>
          <a:stretch/>
        </p:blipFill>
        <p:spPr>
          <a:xfrm>
            <a:off x="2410692" y="1620981"/>
            <a:ext cx="7228152" cy="471146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Line Callout 2 4"/>
          <p:cNvSpPr/>
          <p:nvPr/>
        </p:nvSpPr>
        <p:spPr>
          <a:xfrm>
            <a:off x="10050087" y="2312918"/>
            <a:ext cx="1554481" cy="864524"/>
          </a:xfrm>
          <a:prstGeom prst="borderCallout2">
            <a:avLst>
              <a:gd name="adj1" fmla="val 87019"/>
              <a:gd name="adj2" fmla="val -7731"/>
              <a:gd name="adj3" fmla="val 87981"/>
              <a:gd name="adj4" fmla="val -19679"/>
              <a:gd name="adj5" fmla="val 32693"/>
              <a:gd name="adj6" fmla="val -43656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b="1" dirty="0"/>
          </a:p>
        </p:txBody>
      </p:sp>
      <p:sp>
        <p:nvSpPr>
          <p:cNvPr id="7" name="Line Callout 2 6"/>
          <p:cNvSpPr/>
          <p:nvPr/>
        </p:nvSpPr>
        <p:spPr>
          <a:xfrm>
            <a:off x="10050087" y="4596936"/>
            <a:ext cx="1379913" cy="831272"/>
          </a:xfrm>
          <a:prstGeom prst="borderCallout2">
            <a:avLst>
              <a:gd name="adj1" fmla="val 91400"/>
              <a:gd name="adj2" fmla="val -8333"/>
              <a:gd name="adj3" fmla="val 91400"/>
              <a:gd name="adj4" fmla="val -19257"/>
              <a:gd name="adj5" fmla="val 24953"/>
              <a:gd name="adj6" fmla="val -44224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ine Callout 2 8"/>
          <p:cNvSpPr/>
          <p:nvPr/>
        </p:nvSpPr>
        <p:spPr>
          <a:xfrm rot="10800000">
            <a:off x="523702" y="2256967"/>
            <a:ext cx="1537856" cy="864524"/>
          </a:xfrm>
          <a:prstGeom prst="borderCallout2">
            <a:avLst>
              <a:gd name="adj1" fmla="val 18750"/>
              <a:gd name="adj2" fmla="val -8333"/>
              <a:gd name="adj3" fmla="val 19685"/>
              <a:gd name="adj4" fmla="val -22001"/>
              <a:gd name="adj5" fmla="val 75386"/>
              <a:gd name="adj6" fmla="val -44706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Line Callout 2 9"/>
          <p:cNvSpPr/>
          <p:nvPr/>
        </p:nvSpPr>
        <p:spPr>
          <a:xfrm rot="10800000">
            <a:off x="523701" y="4596935"/>
            <a:ext cx="1537856" cy="831271"/>
          </a:xfrm>
          <a:prstGeom prst="borderCallout2">
            <a:avLst>
              <a:gd name="adj1" fmla="val 18750"/>
              <a:gd name="adj2" fmla="val -8333"/>
              <a:gd name="adj3" fmla="val 19583"/>
              <a:gd name="adj4" fmla="val -21698"/>
              <a:gd name="adj5" fmla="val 91241"/>
              <a:gd name="adj6" fmla="val -38066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>
            <a:off x="1479666" y="480759"/>
            <a:ext cx="4355870" cy="1024668"/>
          </a:xfrm>
          <a:prstGeom prst="rightArrow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 smtClean="0"/>
              <a:t>In </a:t>
            </a:r>
            <a:r>
              <a:rPr lang="en-US" sz="1600" b="1" dirty="0"/>
              <a:t>vitro delivery of CRISPR/</a:t>
            </a:r>
            <a:r>
              <a:rPr lang="en-US" sz="1600" b="1" dirty="0" err="1"/>
              <a:t>Cas</a:t>
            </a:r>
            <a:r>
              <a:rPr lang="en-US" sz="1600" b="1" dirty="0"/>
              <a:t> systems</a:t>
            </a:r>
          </a:p>
        </p:txBody>
      </p:sp>
      <p:sp>
        <p:nvSpPr>
          <p:cNvPr id="16" name="Oval 15"/>
          <p:cNvSpPr/>
          <p:nvPr/>
        </p:nvSpPr>
        <p:spPr>
          <a:xfrm>
            <a:off x="6192980" y="571510"/>
            <a:ext cx="3017522" cy="782775"/>
          </a:xfrm>
          <a:prstGeom prst="ellipse">
            <a:avLst/>
          </a:prstGeom>
          <a:ln w="3810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accent6">
                    <a:lumMod val="50000"/>
                  </a:schemeClr>
                </a:solidFill>
              </a:rPr>
              <a:t>1. Physical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methods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98853" y="2557347"/>
            <a:ext cx="13822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Electroporation</a:t>
            </a:r>
          </a:p>
          <a:p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068445" y="2455376"/>
            <a:ext cx="1648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>
                <a:solidFill>
                  <a:schemeClr val="bg1"/>
                </a:solidFill>
              </a:rPr>
              <a:t>Membrane deformation-based microfluidic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5964" y="4712488"/>
            <a:ext cx="126018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bg1"/>
                </a:solidFill>
              </a:rPr>
              <a:t>Ultrasound-</a:t>
            </a:r>
          </a:p>
          <a:p>
            <a:r>
              <a:rPr lang="en-US" sz="1100" b="1" dirty="0" smtClean="0">
                <a:solidFill>
                  <a:schemeClr val="bg1"/>
                </a:solidFill>
              </a:rPr>
              <a:t>propelled </a:t>
            </a:r>
          </a:p>
          <a:p>
            <a:r>
              <a:rPr lang="en-US" sz="1100" b="1" dirty="0" err="1" smtClean="0">
                <a:solidFill>
                  <a:schemeClr val="bg1"/>
                </a:solidFill>
              </a:rPr>
              <a:t>nanomotors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501757" y="4879115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LAN</a:t>
            </a:r>
          </a:p>
        </p:txBody>
      </p:sp>
    </p:spTree>
    <p:extLst>
      <p:ext uri="{BB962C8B-B14F-4D97-AF65-F5344CB8AC3E}">
        <p14:creationId xmlns:p14="http://schemas.microsoft.com/office/powerpoint/2010/main" val="22066442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3" t="10195" r="9423" b="6461"/>
          <a:stretch/>
        </p:blipFill>
        <p:spPr>
          <a:xfrm>
            <a:off x="1478436" y="2711359"/>
            <a:ext cx="4971011" cy="3000896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Left-Right Arrow 4"/>
          <p:cNvSpPr/>
          <p:nvPr/>
        </p:nvSpPr>
        <p:spPr>
          <a:xfrm>
            <a:off x="3742266" y="827268"/>
            <a:ext cx="4631267" cy="1290612"/>
          </a:xfrm>
          <a:prstGeom prst="leftRightArrow">
            <a:avLst/>
          </a:prstGeom>
          <a:ln w="38100"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/>
              <a:t>In vitro delivery of CRISPR/</a:t>
            </a:r>
            <a:r>
              <a:rPr lang="en-US" sz="1600" b="1" dirty="0" err="1"/>
              <a:t>Cas</a:t>
            </a:r>
            <a:r>
              <a:rPr lang="en-US" sz="1600" b="1" dirty="0"/>
              <a:t> systems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73533" y="16933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13" t="17519" r="710" b="9852"/>
          <a:stretch/>
        </p:blipFill>
        <p:spPr>
          <a:xfrm>
            <a:off x="1438102" y="772054"/>
            <a:ext cx="2153304" cy="1401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1601547" y="2065028"/>
            <a:ext cx="1822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2. Viral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vectors</a:t>
            </a:r>
          </a:p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99" t="17697" r="222" b="9455"/>
          <a:stretch/>
        </p:blipFill>
        <p:spPr>
          <a:xfrm>
            <a:off x="8737741" y="741054"/>
            <a:ext cx="1869596" cy="1463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4" name="Straight Connector 13"/>
          <p:cNvCxnSpPr/>
          <p:nvPr/>
        </p:nvCxnSpPr>
        <p:spPr>
          <a:xfrm flipV="1">
            <a:off x="8812259" y="858267"/>
            <a:ext cx="1869596" cy="1204398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729132" y="2062665"/>
            <a:ext cx="2343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3. Non-viral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vectors</a:t>
            </a:r>
          </a:p>
        </p:txBody>
      </p:sp>
      <p:sp>
        <p:nvSpPr>
          <p:cNvPr id="17" name="Curved Left Arrow 16"/>
          <p:cNvSpPr/>
          <p:nvPr/>
        </p:nvSpPr>
        <p:spPr>
          <a:xfrm>
            <a:off x="9850582" y="2502131"/>
            <a:ext cx="831273" cy="1163782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Curved Left Arrow 17"/>
          <p:cNvSpPr/>
          <p:nvPr/>
        </p:nvSpPr>
        <p:spPr>
          <a:xfrm>
            <a:off x="9850582" y="2431998"/>
            <a:ext cx="997527" cy="2331196"/>
          </a:xfrm>
          <a:prstGeom prst="curvedLef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6974378" y="3142097"/>
            <a:ext cx="2597113" cy="631768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7017711" y="4330930"/>
            <a:ext cx="2553779" cy="606829"/>
          </a:xfrm>
          <a:prstGeom prst="roundRect">
            <a:avLst/>
          </a:prstGeom>
          <a:ln w="28575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017711" y="3154248"/>
            <a:ext cx="2896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Commercial transfection reagents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154679" y="4449678"/>
            <a:ext cx="223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Innovative vectors</a:t>
            </a:r>
          </a:p>
        </p:txBody>
      </p:sp>
    </p:spTree>
    <p:extLst>
      <p:ext uri="{BB962C8B-B14F-4D97-AF65-F5344CB8AC3E}">
        <p14:creationId xmlns:p14="http://schemas.microsoft.com/office/powerpoint/2010/main" val="3385910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Display 5"/>
          <p:cNvSpPr/>
          <p:nvPr/>
        </p:nvSpPr>
        <p:spPr>
          <a:xfrm rot="10800000">
            <a:off x="1064025" y="1308929"/>
            <a:ext cx="3499659" cy="915052"/>
          </a:xfrm>
          <a:prstGeom prst="flowChartDispla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413162" y="1412512"/>
            <a:ext cx="25747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 vivo delivery of </a:t>
            </a:r>
            <a:endParaRPr lang="fa-IR" sz="2000" b="1" dirty="0" smtClean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CRISPR/</a:t>
            </a:r>
            <a:r>
              <a:rPr lang="en-US" sz="2000" b="1" dirty="0" err="1" smtClean="0">
                <a:solidFill>
                  <a:schemeClr val="bg1"/>
                </a:solidFill>
              </a:rPr>
              <a:t>Cas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systems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20" r="43424" b="16457"/>
          <a:stretch/>
        </p:blipFill>
        <p:spPr>
          <a:xfrm>
            <a:off x="4978199" y="1308929"/>
            <a:ext cx="4955510" cy="522870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6876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089" y="1413164"/>
            <a:ext cx="5960684" cy="5317066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19</a:t>
            </a:fld>
            <a:endParaRPr lang="en-US" dirty="0"/>
          </a:p>
        </p:txBody>
      </p:sp>
      <p:sp>
        <p:nvSpPr>
          <p:cNvPr id="7" name="Flowchart: Display 6"/>
          <p:cNvSpPr/>
          <p:nvPr/>
        </p:nvSpPr>
        <p:spPr>
          <a:xfrm rot="10800000">
            <a:off x="1064025" y="1308929"/>
            <a:ext cx="3499659" cy="915052"/>
          </a:xfrm>
          <a:prstGeom prst="flowChartDispla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29789" y="1413164"/>
            <a:ext cx="25747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 vivo delivery of </a:t>
            </a:r>
            <a:endParaRPr lang="fa-IR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CRISPR/</a:t>
            </a:r>
            <a:r>
              <a:rPr lang="en-US" sz="2000" b="1" dirty="0" err="1">
                <a:solidFill>
                  <a:schemeClr val="bg1"/>
                </a:solidFill>
              </a:rPr>
              <a:t>Cas</a:t>
            </a:r>
            <a:r>
              <a:rPr lang="en-US" sz="2000" b="1" dirty="0">
                <a:solidFill>
                  <a:schemeClr val="bg1"/>
                </a:solidFill>
              </a:rPr>
              <a:t> systems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06232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own Ribbon 4"/>
          <p:cNvSpPr/>
          <p:nvPr/>
        </p:nvSpPr>
        <p:spPr>
          <a:xfrm>
            <a:off x="854901" y="1405502"/>
            <a:ext cx="10490662" cy="2136371"/>
          </a:xfrm>
          <a:prstGeom prst="ribbon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16364" y="2058188"/>
            <a:ext cx="51635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Delivery of CRISPR/</a:t>
            </a:r>
            <a:r>
              <a:rPr lang="en-US" sz="2400" b="1" dirty="0" err="1">
                <a:solidFill>
                  <a:schemeClr val="bg1"/>
                </a:solidFill>
              </a:rPr>
              <a:t>Cas</a:t>
            </a:r>
            <a:r>
              <a:rPr lang="en-US" sz="2400" b="1" dirty="0">
                <a:solidFill>
                  <a:schemeClr val="bg1"/>
                </a:solidFill>
              </a:rPr>
              <a:t> systems for </a:t>
            </a:r>
            <a:endParaRPr lang="en-US" sz="2400" b="1" dirty="0" smtClean="0">
              <a:solidFill>
                <a:schemeClr val="bg1"/>
              </a:solidFill>
            </a:endParaRPr>
          </a:p>
          <a:p>
            <a:r>
              <a:rPr lang="en-US" sz="2400" b="1" dirty="0" smtClean="0">
                <a:solidFill>
                  <a:schemeClr val="bg1"/>
                </a:solidFill>
              </a:rPr>
              <a:t>cancer </a:t>
            </a:r>
            <a:r>
              <a:rPr lang="en-US" sz="2400" b="1" dirty="0">
                <a:solidFill>
                  <a:schemeClr val="bg1"/>
                </a:solidFill>
              </a:rPr>
              <a:t>gene therapy and </a:t>
            </a:r>
            <a:r>
              <a:rPr lang="en-US" sz="2000" b="1" dirty="0">
                <a:solidFill>
                  <a:schemeClr val="bg1"/>
                </a:solidFill>
              </a:rPr>
              <a:t>immunotherapy</a:t>
            </a:r>
          </a:p>
        </p:txBody>
      </p:sp>
      <p:sp>
        <p:nvSpPr>
          <p:cNvPr id="12" name="Bevel 11"/>
          <p:cNvSpPr/>
          <p:nvPr/>
        </p:nvSpPr>
        <p:spPr>
          <a:xfrm>
            <a:off x="4563687" y="4106487"/>
            <a:ext cx="4804757" cy="1064029"/>
          </a:xfrm>
          <a:prstGeom prst="beve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89203" y="4364180"/>
            <a:ext cx="42178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Presented by :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Fateme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zahra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Rashidi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          Supervisor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accent6">
                    <a:lumMod val="50000"/>
                  </a:schemeClr>
                </a:solidFill>
              </a:rPr>
              <a:t>Dr.mirzaee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596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28723545"/>
              </p:ext>
            </p:extLst>
          </p:nvPr>
        </p:nvGraphicFramePr>
        <p:xfrm>
          <a:off x="1591540" y="905933"/>
          <a:ext cx="6612660" cy="56528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Double Wave 6"/>
          <p:cNvSpPr/>
          <p:nvPr/>
        </p:nvSpPr>
        <p:spPr>
          <a:xfrm>
            <a:off x="2094807" y="1088967"/>
            <a:ext cx="6109393" cy="980902"/>
          </a:xfrm>
          <a:prstGeom prst="doubleWave">
            <a:avLst>
              <a:gd name="adj1" fmla="val 6250"/>
              <a:gd name="adj2" fmla="val 6212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69351" y="1321723"/>
            <a:ext cx="46639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In vivo delivery of CRISPR/</a:t>
            </a:r>
            <a:r>
              <a:rPr lang="en-US" sz="2000" b="1" dirty="0" err="1">
                <a:solidFill>
                  <a:schemeClr val="bg1"/>
                </a:solidFill>
              </a:rPr>
              <a:t>Cas</a:t>
            </a:r>
            <a:r>
              <a:rPr lang="en-US" sz="2000" b="1" dirty="0">
                <a:solidFill>
                  <a:schemeClr val="bg1"/>
                </a:solidFill>
              </a:rPr>
              <a:t> systems</a:t>
            </a:r>
          </a:p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1567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4713" y="2468880"/>
            <a:ext cx="8747587" cy="398179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21</a:t>
            </a:fld>
            <a:endParaRPr lang="en-US" dirty="0"/>
          </a:p>
        </p:txBody>
      </p:sp>
      <p:sp>
        <p:nvSpPr>
          <p:cNvPr id="5" name="Flowchart: Terminator 4"/>
          <p:cNvSpPr/>
          <p:nvPr/>
        </p:nvSpPr>
        <p:spPr>
          <a:xfrm>
            <a:off x="1295400" y="1096710"/>
            <a:ext cx="4373880" cy="698269"/>
          </a:xfrm>
          <a:prstGeom prst="flowChartTerminator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36556" y="1215011"/>
            <a:ext cx="336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Hydrodynamic injection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0386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Terminator 4"/>
          <p:cNvSpPr/>
          <p:nvPr/>
        </p:nvSpPr>
        <p:spPr>
          <a:xfrm>
            <a:off x="1295400" y="1096710"/>
            <a:ext cx="4048298" cy="698269"/>
          </a:xfrm>
          <a:prstGeom prst="flowChartTerminator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913555" y="1149274"/>
            <a:ext cx="281198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Non-viral vectors</a:t>
            </a:r>
          </a:p>
          <a:p>
            <a:endParaRPr lang="en-US" dirty="0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999707574"/>
              </p:ext>
            </p:extLst>
          </p:nvPr>
        </p:nvGraphicFramePr>
        <p:xfrm>
          <a:off x="1285702" y="2080870"/>
          <a:ext cx="9561021" cy="44805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7179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2" t="22344" r="13843" b="21244"/>
          <a:stretch/>
        </p:blipFill>
        <p:spPr>
          <a:xfrm>
            <a:off x="689955" y="1845425"/>
            <a:ext cx="5627717" cy="418130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23</a:t>
            </a:fld>
            <a:endParaRPr lang="en-US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7" t="28711" r="25781" b="7963"/>
          <a:stretch/>
        </p:blipFill>
        <p:spPr>
          <a:xfrm>
            <a:off x="6384175" y="1845425"/>
            <a:ext cx="4987636" cy="4181301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Flowchart: Display 11"/>
          <p:cNvSpPr/>
          <p:nvPr/>
        </p:nvSpPr>
        <p:spPr>
          <a:xfrm>
            <a:off x="6317672" y="891235"/>
            <a:ext cx="4587747" cy="812037"/>
          </a:xfrm>
          <a:prstGeom prst="flowChartDispla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Display 12"/>
          <p:cNvSpPr/>
          <p:nvPr/>
        </p:nvSpPr>
        <p:spPr>
          <a:xfrm rot="10800000">
            <a:off x="1329140" y="891236"/>
            <a:ext cx="4871258" cy="759104"/>
          </a:xfrm>
          <a:prstGeom prst="flowChartDisplay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613573" y="1063416"/>
            <a:ext cx="3517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Common </a:t>
            </a:r>
            <a:r>
              <a:rPr lang="en-US" b="1" dirty="0" err="1">
                <a:solidFill>
                  <a:schemeClr val="bg1"/>
                </a:solidFill>
              </a:rPr>
              <a:t>nano</a:t>
            </a:r>
            <a:r>
              <a:rPr lang="en-US" b="1" dirty="0">
                <a:solidFill>
                  <a:schemeClr val="bg1"/>
                </a:solidFill>
              </a:rPr>
              <a:t>-sized preparations</a:t>
            </a:r>
          </a:p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6795998" y="983235"/>
            <a:ext cx="37944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CPP-mediated CRISPR/Cas9 delivery </a:t>
            </a:r>
          </a:p>
          <a:p>
            <a:r>
              <a:rPr lang="en-US" sz="1600" b="1" dirty="0">
                <a:solidFill>
                  <a:schemeClr val="bg1"/>
                </a:solidFill>
              </a:rPr>
              <a:t>via </a:t>
            </a:r>
            <a:r>
              <a:rPr lang="en-US" sz="1600" b="1" dirty="0" err="1">
                <a:solidFill>
                  <a:schemeClr val="bg1"/>
                </a:solidFill>
              </a:rPr>
              <a:t>intratumoral</a:t>
            </a:r>
            <a:r>
              <a:rPr lang="en-US" sz="1600" b="1" dirty="0">
                <a:solidFill>
                  <a:schemeClr val="bg1"/>
                </a:solidFill>
              </a:rPr>
              <a:t> injection</a:t>
            </a:r>
          </a:p>
          <a:p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7417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5" t="8604" r="13626" b="3204"/>
          <a:stretch/>
        </p:blipFill>
        <p:spPr>
          <a:xfrm>
            <a:off x="2818016" y="1496291"/>
            <a:ext cx="8113221" cy="4754880"/>
          </a:xfrm>
          <a:prstGeom prst="rect">
            <a:avLst/>
          </a:prstGeom>
          <a:ln w="38100" cap="sq">
            <a:solidFill>
              <a:schemeClr val="accent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24</a:t>
            </a:fld>
            <a:endParaRPr lang="en-US" dirty="0"/>
          </a:p>
        </p:txBody>
      </p:sp>
      <p:sp>
        <p:nvSpPr>
          <p:cNvPr id="9" name="Bent Arrow 8"/>
          <p:cNvSpPr/>
          <p:nvPr/>
        </p:nvSpPr>
        <p:spPr>
          <a:xfrm>
            <a:off x="1379911" y="623455"/>
            <a:ext cx="7315202" cy="1479665"/>
          </a:xfrm>
          <a:prstGeom prst="bentArrow">
            <a:avLst>
              <a:gd name="adj1" fmla="val 40714"/>
              <a:gd name="adj2" fmla="val 24609"/>
              <a:gd name="adj3" fmla="val 25000"/>
              <a:gd name="adj4" fmla="val 55799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922" y="784521"/>
            <a:ext cx="6198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>
                <a:solidFill>
                  <a:schemeClr val="bg1"/>
                </a:solidFill>
              </a:rPr>
              <a:t>Receptor-mediated delivery of CRISPR/</a:t>
            </a:r>
            <a:r>
              <a:rPr lang="en-US" b="1" dirty="0" err="1">
                <a:solidFill>
                  <a:schemeClr val="bg1"/>
                </a:solidFill>
              </a:rPr>
              <a:t>Cas</a:t>
            </a:r>
            <a:r>
              <a:rPr lang="en-US" b="1" dirty="0">
                <a:solidFill>
                  <a:schemeClr val="bg1"/>
                </a:solidFill>
              </a:rPr>
              <a:t> systems in vivo</a:t>
            </a:r>
          </a:p>
          <a:p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8" y="1496291"/>
            <a:ext cx="2179780" cy="202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8546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0" t="19166" r="21311" b="6712"/>
          <a:stretch/>
        </p:blipFill>
        <p:spPr>
          <a:xfrm>
            <a:off x="4925598" y="1421476"/>
            <a:ext cx="6377094" cy="5156354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Hexagon 8"/>
          <p:cNvSpPr/>
          <p:nvPr/>
        </p:nvSpPr>
        <p:spPr>
          <a:xfrm>
            <a:off x="646157" y="1989205"/>
            <a:ext cx="4056611" cy="806335"/>
          </a:xfrm>
          <a:prstGeom prst="hexagon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68987" y="2215711"/>
            <a:ext cx="32662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Multi-modal </a:t>
            </a:r>
            <a:r>
              <a:rPr lang="en-US" b="1" dirty="0" err="1">
                <a:solidFill>
                  <a:schemeClr val="bg1"/>
                </a:solidFill>
              </a:rPr>
              <a:t>nano</a:t>
            </a:r>
            <a:r>
              <a:rPr lang="en-US" b="1" dirty="0">
                <a:solidFill>
                  <a:schemeClr val="bg1"/>
                </a:solidFill>
              </a:rPr>
              <a:t>-preparations</a:t>
            </a:r>
          </a:p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6929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786" y="1651374"/>
            <a:ext cx="7085064" cy="423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26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683432" y="3768392"/>
            <a:ext cx="38443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b="1" dirty="0" smtClean="0">
                <a:solidFill>
                  <a:schemeClr val="accent6">
                    <a:lumMod val="50000"/>
                  </a:schemeClr>
                </a:solidFill>
              </a:rPr>
              <a:t>conclusion</a:t>
            </a:r>
            <a:endParaRPr lang="en-US" sz="6000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1282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443" y="1945180"/>
            <a:ext cx="9601196" cy="4254356"/>
          </a:xfr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793076" y="981078"/>
            <a:ext cx="36283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</a:rPr>
              <a:t>The future of CRISPR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00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9" b="13879"/>
          <a:stretch/>
        </p:blipFill>
        <p:spPr>
          <a:xfrm>
            <a:off x="1095625" y="1331075"/>
            <a:ext cx="9676014" cy="5061411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908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72" b="41758"/>
          <a:stretch/>
        </p:blipFill>
        <p:spPr>
          <a:xfrm>
            <a:off x="6259483" y="2814919"/>
            <a:ext cx="3955469" cy="3055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4" t="1010" r="7571" b="11785"/>
          <a:stretch/>
        </p:blipFill>
        <p:spPr>
          <a:xfrm>
            <a:off x="1795549" y="711872"/>
            <a:ext cx="3158837" cy="153785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214" y="2527069"/>
            <a:ext cx="4441734" cy="259856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3740727" y="2954549"/>
            <a:ext cx="1330035" cy="1388226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945521" y="3325496"/>
            <a:ext cx="9204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</a:rPr>
              <a:t>15.4</a:t>
            </a:r>
            <a:endParaRPr lang="en-US" sz="36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81924" y="2954549"/>
            <a:ext cx="673330" cy="4786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858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08" b="19455"/>
          <a:stretch/>
        </p:blipFill>
        <p:spPr>
          <a:xfrm>
            <a:off x="2132213" y="610770"/>
            <a:ext cx="3898670" cy="17749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Content Placeholder 11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303" y="2670002"/>
            <a:ext cx="7316394" cy="341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4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294311" y="3466407"/>
            <a:ext cx="2236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CANCER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97464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0" t="35663" r="10409" b="8465"/>
          <a:stretch/>
        </p:blipFill>
        <p:spPr>
          <a:xfrm>
            <a:off x="2443942" y="1496291"/>
            <a:ext cx="8836429" cy="46941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0" y="559129"/>
            <a:ext cx="1600542" cy="1874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3125584" y="1812173"/>
            <a:ext cx="877335" cy="47382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97929" y="2644061"/>
            <a:ext cx="947650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638448" y="2040578"/>
            <a:ext cx="822276" cy="4488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132320" y="1496291"/>
            <a:ext cx="872837" cy="46489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8246226" y="2600127"/>
            <a:ext cx="889461" cy="4572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35037" y="186442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1987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1412" y="2687995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39245" y="2081917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2005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87392" y="1544074"/>
            <a:ext cx="7626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2007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398247" y="2644061"/>
            <a:ext cx="58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2011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106710" y="4250400"/>
            <a:ext cx="877335" cy="44057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197929" y="5207339"/>
            <a:ext cx="872835" cy="45005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5739245" y="4069904"/>
            <a:ext cx="800276" cy="44827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7302378" y="4718462"/>
            <a:ext cx="844095" cy="47699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246224" y="4015092"/>
            <a:ext cx="889461" cy="47061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398247" y="4069904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14083" y="4772292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2013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29041" y="4144690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2016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324004" y="5288066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2019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284217" y="428602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2020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7727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1654064"/>
            <a:ext cx="7207135" cy="4537519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6</a:t>
            </a:fld>
            <a:endParaRPr lang="en-US" dirty="0"/>
          </a:p>
        </p:txBody>
      </p:sp>
      <p:pic>
        <p:nvPicPr>
          <p:cNvPr id="11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6" t="9105" r="8118" b="77263"/>
          <a:stretch/>
        </p:blipFill>
        <p:spPr>
          <a:xfrm>
            <a:off x="732443" y="679572"/>
            <a:ext cx="9461424" cy="9744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455160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577" y="1716734"/>
            <a:ext cx="8321906" cy="451781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7</a:t>
            </a:fld>
            <a:endParaRPr lang="en-US" dirty="0"/>
          </a:p>
        </p:txBody>
      </p:sp>
      <p:pic>
        <p:nvPicPr>
          <p:cNvPr id="10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6" t="9105" r="8118" b="77263"/>
          <a:stretch/>
        </p:blipFill>
        <p:spPr>
          <a:xfrm>
            <a:off x="732443" y="679572"/>
            <a:ext cx="9461424" cy="9744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23952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8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596" y="1654064"/>
            <a:ext cx="8312727" cy="448056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Content Placeholder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6" t="9105" r="8118" b="77263"/>
          <a:stretch/>
        </p:blipFill>
        <p:spPr>
          <a:xfrm>
            <a:off x="732443" y="679572"/>
            <a:ext cx="9461424" cy="9744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716115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Diagram 16"/>
          <p:cNvGraphicFramePr/>
          <p:nvPr>
            <p:extLst>
              <p:ext uri="{D42A27DB-BD31-4B8C-83A1-F6EECF244321}">
                <p14:modId xmlns:p14="http://schemas.microsoft.com/office/powerpoint/2010/main" val="2353915988"/>
              </p:ext>
            </p:extLst>
          </p:nvPr>
        </p:nvGraphicFramePr>
        <p:xfrm>
          <a:off x="1409390" y="648392"/>
          <a:ext cx="9426633" cy="52432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0" name="Flowchart: Multidocument 19"/>
          <p:cNvSpPr/>
          <p:nvPr/>
        </p:nvSpPr>
        <p:spPr>
          <a:xfrm>
            <a:off x="1546167" y="847825"/>
            <a:ext cx="5669280" cy="1022466"/>
          </a:xfrm>
          <a:prstGeom prst="flowChartMultidocumen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270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460567" y="1155468"/>
            <a:ext cx="384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The </a:t>
            </a:r>
            <a:r>
              <a:rPr lang="en-US" b="1" dirty="0" smtClean="0">
                <a:solidFill>
                  <a:schemeClr val="bg1"/>
                </a:solidFill>
              </a:rPr>
              <a:t>CRISPR/</a:t>
            </a:r>
            <a:r>
              <a:rPr lang="en-US" b="1" dirty="0" err="1" smtClean="0">
                <a:solidFill>
                  <a:schemeClr val="bg1"/>
                </a:solidFill>
              </a:rPr>
              <a:t>Cas</a:t>
            </a:r>
            <a:r>
              <a:rPr lang="en-US" b="1" dirty="0" smtClean="0">
                <a:solidFill>
                  <a:schemeClr val="bg1"/>
                </a:solidFill>
              </a:rPr>
              <a:t> systems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4654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Custom 5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BF0000"/>
      </a:accent1>
      <a:accent2>
        <a:srgbClr val="BF0000"/>
      </a:accent2>
      <a:accent3>
        <a:srgbClr val="FF0000"/>
      </a:accent3>
      <a:accent4>
        <a:srgbClr val="BF0000"/>
      </a:accent4>
      <a:accent5>
        <a:srgbClr val="BF0000"/>
      </a:accent5>
      <a:accent6>
        <a:srgbClr val="BF0000"/>
      </a:accent6>
      <a:hlink>
        <a:srgbClr val="3A3838"/>
      </a:hlink>
      <a:folHlink>
        <a:srgbClr val="3A3838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23011</TotalTime>
  <Words>257</Words>
  <Application>Microsoft Office PowerPoint</Application>
  <PresentationFormat>Widescreen</PresentationFormat>
  <Paragraphs>112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Century Gothic</vt:lpstr>
      <vt:lpstr>Wingdings 3</vt:lpstr>
      <vt:lpstr>Ion Boardroom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Delivery of CRISPR/Cas systems for cancer gene therapy and immunotherapy</dc:title>
  <dc:creator>RG</dc:creator>
  <cp:lastModifiedBy>RG</cp:lastModifiedBy>
  <cp:revision>117</cp:revision>
  <dcterms:created xsi:type="dcterms:W3CDTF">2022-04-23T07:40:46Z</dcterms:created>
  <dcterms:modified xsi:type="dcterms:W3CDTF">2022-05-10T05:52:43Z</dcterms:modified>
</cp:coreProperties>
</file>