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17" r:id="rId1"/>
  </p:sldMasterIdLst>
  <p:notesMasterIdLst>
    <p:notesMasterId r:id="rId29"/>
  </p:notesMasterIdLst>
  <p:sldIdLst>
    <p:sldId id="314" r:id="rId2"/>
    <p:sldId id="313" r:id="rId3"/>
    <p:sldId id="256" r:id="rId4"/>
    <p:sldId id="278" r:id="rId5"/>
    <p:sldId id="286" r:id="rId6"/>
    <p:sldId id="312" r:id="rId7"/>
    <p:sldId id="293" r:id="rId8"/>
    <p:sldId id="279" r:id="rId9"/>
    <p:sldId id="341" r:id="rId10"/>
    <p:sldId id="289" r:id="rId11"/>
    <p:sldId id="309" r:id="rId12"/>
    <p:sldId id="304" r:id="rId13"/>
    <p:sldId id="342" r:id="rId14"/>
    <p:sldId id="290" r:id="rId15"/>
    <p:sldId id="322" r:id="rId16"/>
    <p:sldId id="323" r:id="rId17"/>
    <p:sldId id="324" r:id="rId18"/>
    <p:sldId id="274" r:id="rId19"/>
    <p:sldId id="333" r:id="rId20"/>
    <p:sldId id="339" r:id="rId21"/>
    <p:sldId id="332" r:id="rId22"/>
    <p:sldId id="276" r:id="rId23"/>
    <p:sldId id="328" r:id="rId24"/>
    <p:sldId id="329" r:id="rId25"/>
    <p:sldId id="330" r:id="rId26"/>
    <p:sldId id="331" r:id="rId27"/>
    <p:sldId id="315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0994"/>
    <a:srgbClr val="F9B3D1"/>
    <a:srgbClr val="A4396F"/>
    <a:srgbClr val="DDD3F9"/>
    <a:srgbClr val="E0E6F7"/>
    <a:srgbClr val="EEEFFB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2" autoAdjust="0"/>
    <p:restoredTop sz="94660"/>
  </p:normalViewPr>
  <p:slideViewPr>
    <p:cSldViewPr snapToGrid="0">
      <p:cViewPr varScale="1">
        <p:scale>
          <a:sx n="73" d="100"/>
          <a:sy n="73" d="100"/>
        </p:scale>
        <p:origin x="64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6FB45E-5A57-4566-A7B9-3CB41E08E908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6DB317-CF2B-4099-A9A9-8F62CB241521}">
      <dgm:prSet phldrT="[Text]" custT="1"/>
      <dgm:spPr/>
      <dgm:t>
        <a:bodyPr/>
        <a:lstStyle/>
        <a:p>
          <a:pPr algn="ctr" rtl="1"/>
          <a:r>
            <a:rPr lang="en-US" sz="1600" b="1" dirty="0" smtClean="0">
              <a:latin typeface="B Mitra"/>
            </a:rPr>
            <a:t>Interleukin (1-38)</a:t>
          </a:r>
          <a:r>
            <a:rPr lang="fa-IR" sz="1600" b="1" dirty="0" smtClean="0">
              <a:latin typeface="B Mitra"/>
            </a:rPr>
            <a:t> </a:t>
          </a:r>
          <a:endParaRPr lang="en-US" sz="1600" b="1" dirty="0">
            <a:latin typeface="B Mitra"/>
          </a:endParaRPr>
        </a:p>
      </dgm:t>
    </dgm:pt>
    <dgm:pt modelId="{AA42A5E1-3527-4DE1-88B5-3A701B53090D}" type="parTrans" cxnId="{D4202E7B-4AED-4C29-B315-B5B962FEF1A6}">
      <dgm:prSet/>
      <dgm:spPr/>
      <dgm:t>
        <a:bodyPr/>
        <a:lstStyle/>
        <a:p>
          <a:endParaRPr lang="en-US"/>
        </a:p>
      </dgm:t>
    </dgm:pt>
    <dgm:pt modelId="{8AF1BB68-84EE-4616-9C90-DCF9C05B97A6}" type="sibTrans" cxnId="{D4202E7B-4AED-4C29-B315-B5B962FEF1A6}">
      <dgm:prSet/>
      <dgm:spPr/>
      <dgm:t>
        <a:bodyPr/>
        <a:lstStyle/>
        <a:p>
          <a:endParaRPr lang="en-US"/>
        </a:p>
      </dgm:t>
    </dgm:pt>
    <dgm:pt modelId="{F9D96A52-28FD-465A-94E5-C3D8147916B4}">
      <dgm:prSet phldrT="[Text]" custT="1"/>
      <dgm:spPr/>
      <dgm:t>
        <a:bodyPr/>
        <a:lstStyle/>
        <a:p>
          <a:pPr algn="ctr" rtl="1"/>
          <a:r>
            <a:rPr lang="en-US" altLang="zh-TW" sz="1600" b="1" cap="none" dirty="0" err="1" smtClean="0">
              <a:latin typeface="B Mitra"/>
              <a:ea typeface="Times New Roman" panose="02020603050405020304" pitchFamily="18" charset="0"/>
              <a:cs typeface="B Mitra"/>
            </a:rPr>
            <a:t>Interfron</a:t>
          </a:r>
          <a:r>
            <a:rPr lang="en-US" altLang="zh-TW" sz="1600" b="1" cap="none" dirty="0" smtClean="0">
              <a:latin typeface="B Mitra"/>
              <a:ea typeface="Times New Roman" panose="02020603050405020304" pitchFamily="18" charset="0"/>
              <a:cs typeface="B Mitra"/>
            </a:rPr>
            <a:t> (α,β </a:t>
          </a:r>
          <a:r>
            <a:rPr lang="en-US" altLang="zh-TW" sz="1600" b="1" dirty="0" smtClean="0">
              <a:latin typeface="B Mitra"/>
              <a:ea typeface="Times New Roman" panose="02020603050405020304" pitchFamily="18" charset="0"/>
              <a:cs typeface="B Mitra"/>
            </a:rPr>
            <a:t>,……, γ)</a:t>
          </a:r>
          <a:r>
            <a:rPr lang="en-US" altLang="zh-TW" sz="1600" b="1" cap="none" dirty="0" smtClean="0">
              <a:latin typeface="B Mitra"/>
              <a:ea typeface="Times New Roman" panose="02020603050405020304" pitchFamily="18" charset="0"/>
              <a:cs typeface="B Mitra"/>
            </a:rPr>
            <a:t> </a:t>
          </a:r>
          <a:endParaRPr lang="en-US" sz="1600" dirty="0">
            <a:latin typeface="B Mitra"/>
          </a:endParaRPr>
        </a:p>
      </dgm:t>
    </dgm:pt>
    <dgm:pt modelId="{F28A1711-1A64-4F07-8A81-EE62F8CBD679}" type="parTrans" cxnId="{CC5AED7D-C368-446D-9A88-C1BAA49E92FB}">
      <dgm:prSet/>
      <dgm:spPr/>
      <dgm:t>
        <a:bodyPr/>
        <a:lstStyle/>
        <a:p>
          <a:endParaRPr lang="en-US"/>
        </a:p>
      </dgm:t>
    </dgm:pt>
    <dgm:pt modelId="{90D86897-F5F1-4F4C-A1E5-0008BAF4B37E}" type="sibTrans" cxnId="{CC5AED7D-C368-446D-9A88-C1BAA49E92FB}">
      <dgm:prSet/>
      <dgm:spPr/>
      <dgm:t>
        <a:bodyPr/>
        <a:lstStyle/>
        <a:p>
          <a:endParaRPr lang="en-US"/>
        </a:p>
      </dgm:t>
    </dgm:pt>
    <dgm:pt modelId="{37644BC2-BD84-481E-9522-DFBD1BEDEF7A}">
      <dgm:prSet phldrT="[Text]" custT="1"/>
      <dgm:spPr/>
      <dgm:t>
        <a:bodyPr/>
        <a:lstStyle/>
        <a:p>
          <a:pPr algn="ctr" rtl="1"/>
          <a:r>
            <a:rPr lang="en-US" altLang="zh-TW" sz="1500" b="1" cap="none" dirty="0" smtClean="0">
              <a:latin typeface="B Mitra"/>
              <a:ea typeface="Times New Roman" panose="02020603050405020304" pitchFamily="18" charset="0"/>
            </a:rPr>
            <a:t>T</a:t>
          </a:r>
          <a:r>
            <a:rPr lang="en-US" altLang="zh-TW" sz="1600" b="1" cap="none" dirty="0" smtClean="0">
              <a:latin typeface="B Mitra"/>
              <a:ea typeface="Times New Roman" panose="02020603050405020304" pitchFamily="18" charset="0"/>
            </a:rPr>
            <a:t>umor necrosis factor</a:t>
          </a:r>
          <a:r>
            <a:rPr lang="fa-IR" altLang="zh-TW" sz="1600" b="1" cap="none" dirty="0" smtClean="0">
              <a:latin typeface="B Mitra"/>
              <a:ea typeface="Times New Roman" panose="02020603050405020304" pitchFamily="18" charset="0"/>
            </a:rPr>
            <a:t>(</a:t>
          </a:r>
          <a:r>
            <a:rPr lang="en-US" altLang="zh-TW" sz="1600" b="1" cap="none" dirty="0" smtClean="0">
              <a:latin typeface="Calibri" panose="020F0502020204030204" pitchFamily="34" charset="0"/>
              <a:ea typeface="Times New Roman" panose="02020603050405020304" pitchFamily="18" charset="0"/>
              <a:cs typeface="B Mitra"/>
            </a:rPr>
            <a:t>TNF</a:t>
          </a:r>
          <a:r>
            <a:rPr lang="fa-IR" altLang="zh-TW" sz="1600" b="1" cap="none" dirty="0" smtClean="0">
              <a:latin typeface="B Mitra"/>
              <a:ea typeface="Times New Roman" panose="02020603050405020304" pitchFamily="18" charset="0"/>
            </a:rPr>
            <a:t>) </a:t>
          </a:r>
          <a:endParaRPr lang="en-US" sz="1600" dirty="0"/>
        </a:p>
      </dgm:t>
    </dgm:pt>
    <dgm:pt modelId="{B99E4EF5-F178-4092-B768-F4C46144294F}" type="parTrans" cxnId="{00663F1E-0882-404E-B044-4101B652FEB7}">
      <dgm:prSet/>
      <dgm:spPr/>
      <dgm:t>
        <a:bodyPr/>
        <a:lstStyle/>
        <a:p>
          <a:endParaRPr lang="en-US"/>
        </a:p>
      </dgm:t>
    </dgm:pt>
    <dgm:pt modelId="{44EA325F-8F50-412F-9BD9-3D6F7238BA91}" type="sibTrans" cxnId="{00663F1E-0882-404E-B044-4101B652FEB7}">
      <dgm:prSet/>
      <dgm:spPr/>
      <dgm:t>
        <a:bodyPr/>
        <a:lstStyle/>
        <a:p>
          <a:endParaRPr lang="en-US"/>
        </a:p>
      </dgm:t>
    </dgm:pt>
    <dgm:pt modelId="{6FA51548-576D-412A-90B7-45FA2C055C74}" type="pres">
      <dgm:prSet presAssocID="{7B6FB45E-5A57-4566-A7B9-3CB41E08E90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B7B334-36D2-4E9F-AC63-F77AE4A831D7}" type="pres">
      <dgm:prSet presAssocID="{536DB317-CF2B-4099-A9A9-8F62CB241521}" presName="parentLin" presStyleCnt="0"/>
      <dgm:spPr/>
    </dgm:pt>
    <dgm:pt modelId="{FAC2A542-3C37-403D-A13F-A36D0A0B4FED}" type="pres">
      <dgm:prSet presAssocID="{536DB317-CF2B-4099-A9A9-8F62CB24152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1AC9737-F3DF-427D-863E-93B1CFE572B1}" type="pres">
      <dgm:prSet presAssocID="{536DB317-CF2B-4099-A9A9-8F62CB241521}" presName="parentText" presStyleLbl="node1" presStyleIdx="0" presStyleCnt="3" custLinFactX="6416" custLinFactNeighborX="100000" custLinFactNeighborY="-100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3D7BC9-7CEC-4F46-988E-0A42B52E6DB6}" type="pres">
      <dgm:prSet presAssocID="{536DB317-CF2B-4099-A9A9-8F62CB241521}" presName="negativeSpace" presStyleCnt="0"/>
      <dgm:spPr/>
    </dgm:pt>
    <dgm:pt modelId="{07E7E0BD-1DDB-417A-85A4-CF99866E9659}" type="pres">
      <dgm:prSet presAssocID="{536DB317-CF2B-4099-A9A9-8F62CB241521}" presName="childText" presStyleLbl="conFgAcc1" presStyleIdx="0" presStyleCnt="3">
        <dgm:presLayoutVars>
          <dgm:bulletEnabled val="1"/>
        </dgm:presLayoutVars>
      </dgm:prSet>
      <dgm:spPr/>
    </dgm:pt>
    <dgm:pt modelId="{9F779F71-8C92-4A3E-B7D5-7ED9A3AFA2D3}" type="pres">
      <dgm:prSet presAssocID="{8AF1BB68-84EE-4616-9C90-DCF9C05B97A6}" presName="spaceBetweenRectangles" presStyleCnt="0"/>
      <dgm:spPr/>
    </dgm:pt>
    <dgm:pt modelId="{CCD6036E-01CB-4EEF-8410-2333C70C366F}" type="pres">
      <dgm:prSet presAssocID="{F9D96A52-28FD-465A-94E5-C3D8147916B4}" presName="parentLin" presStyleCnt="0"/>
      <dgm:spPr/>
    </dgm:pt>
    <dgm:pt modelId="{CA18E2C0-77E2-4DAF-8BC0-EF0C301D2C76}" type="pres">
      <dgm:prSet presAssocID="{F9D96A52-28FD-465A-94E5-C3D8147916B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9068A65-4E89-4F41-9C36-7F1B9B3A8036}" type="pres">
      <dgm:prSet presAssocID="{F9D96A52-28FD-465A-94E5-C3D8147916B4}" presName="parentText" presStyleLbl="node1" presStyleIdx="1" presStyleCnt="3" custLinFactX="6416" custLinFactNeighborX="100000" custLinFactNeighborY="-444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AD898A-F02B-4DF7-BA80-0BDCD2311D0B}" type="pres">
      <dgm:prSet presAssocID="{F9D96A52-28FD-465A-94E5-C3D8147916B4}" presName="negativeSpace" presStyleCnt="0"/>
      <dgm:spPr/>
    </dgm:pt>
    <dgm:pt modelId="{6F1D00A9-17A6-4712-882C-29D395073797}" type="pres">
      <dgm:prSet presAssocID="{F9D96A52-28FD-465A-94E5-C3D8147916B4}" presName="childText" presStyleLbl="conFgAcc1" presStyleIdx="1" presStyleCnt="3">
        <dgm:presLayoutVars>
          <dgm:bulletEnabled val="1"/>
        </dgm:presLayoutVars>
      </dgm:prSet>
      <dgm:spPr/>
    </dgm:pt>
    <dgm:pt modelId="{233D6F12-7AD2-4C66-9956-4A6C0F56BBCC}" type="pres">
      <dgm:prSet presAssocID="{90D86897-F5F1-4F4C-A1E5-0008BAF4B37E}" presName="spaceBetweenRectangles" presStyleCnt="0"/>
      <dgm:spPr/>
    </dgm:pt>
    <dgm:pt modelId="{09972873-B9FA-48B7-8379-1F374EF12DB5}" type="pres">
      <dgm:prSet presAssocID="{37644BC2-BD84-481E-9522-DFBD1BEDEF7A}" presName="parentLin" presStyleCnt="0"/>
      <dgm:spPr/>
    </dgm:pt>
    <dgm:pt modelId="{071BBA06-CC51-43D8-887C-B0969231ECEE}" type="pres">
      <dgm:prSet presAssocID="{37644BC2-BD84-481E-9522-DFBD1BEDEF7A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9A1B5F02-66F5-4590-897E-9DF88C91F74E}" type="pres">
      <dgm:prSet presAssocID="{37644BC2-BD84-481E-9522-DFBD1BEDEF7A}" presName="parentText" presStyleLbl="node1" presStyleIdx="2" presStyleCnt="3" custLinFactX="6416" custLinFactNeighborX="100000" custLinFactNeighborY="-59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713A59-A846-4526-A963-6BD8C492F93C}" type="pres">
      <dgm:prSet presAssocID="{37644BC2-BD84-481E-9522-DFBD1BEDEF7A}" presName="negativeSpace" presStyleCnt="0"/>
      <dgm:spPr/>
    </dgm:pt>
    <dgm:pt modelId="{0611CAFE-8CDF-455F-AE62-7C051104B843}" type="pres">
      <dgm:prSet presAssocID="{37644BC2-BD84-481E-9522-DFBD1BEDEF7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91847EB-F027-4607-A7F9-916D01E3F4D0}" type="presOf" srcId="{F9D96A52-28FD-465A-94E5-C3D8147916B4}" destId="{49068A65-4E89-4F41-9C36-7F1B9B3A8036}" srcOrd="1" destOrd="0" presId="urn:microsoft.com/office/officeart/2005/8/layout/list1"/>
    <dgm:cxn modelId="{0655C4A1-A246-4088-B191-88C48AEF7023}" type="presOf" srcId="{F9D96A52-28FD-465A-94E5-C3D8147916B4}" destId="{CA18E2C0-77E2-4DAF-8BC0-EF0C301D2C76}" srcOrd="0" destOrd="0" presId="urn:microsoft.com/office/officeart/2005/8/layout/list1"/>
    <dgm:cxn modelId="{D6A96631-710B-4729-BC7B-DA42FD5932DC}" type="presOf" srcId="{37644BC2-BD84-481E-9522-DFBD1BEDEF7A}" destId="{9A1B5F02-66F5-4590-897E-9DF88C91F74E}" srcOrd="1" destOrd="0" presId="urn:microsoft.com/office/officeart/2005/8/layout/list1"/>
    <dgm:cxn modelId="{D4202E7B-4AED-4C29-B315-B5B962FEF1A6}" srcId="{7B6FB45E-5A57-4566-A7B9-3CB41E08E908}" destId="{536DB317-CF2B-4099-A9A9-8F62CB241521}" srcOrd="0" destOrd="0" parTransId="{AA42A5E1-3527-4DE1-88B5-3A701B53090D}" sibTransId="{8AF1BB68-84EE-4616-9C90-DCF9C05B97A6}"/>
    <dgm:cxn modelId="{079953D7-6292-4187-833E-A373BEC3AED7}" type="presOf" srcId="{7B6FB45E-5A57-4566-A7B9-3CB41E08E908}" destId="{6FA51548-576D-412A-90B7-45FA2C055C74}" srcOrd="0" destOrd="0" presId="urn:microsoft.com/office/officeart/2005/8/layout/list1"/>
    <dgm:cxn modelId="{74A35C89-3BAA-46B5-A3FD-29E12AC4A999}" type="presOf" srcId="{37644BC2-BD84-481E-9522-DFBD1BEDEF7A}" destId="{071BBA06-CC51-43D8-887C-B0969231ECEE}" srcOrd="0" destOrd="0" presId="urn:microsoft.com/office/officeart/2005/8/layout/list1"/>
    <dgm:cxn modelId="{CC5AED7D-C368-446D-9A88-C1BAA49E92FB}" srcId="{7B6FB45E-5A57-4566-A7B9-3CB41E08E908}" destId="{F9D96A52-28FD-465A-94E5-C3D8147916B4}" srcOrd="1" destOrd="0" parTransId="{F28A1711-1A64-4F07-8A81-EE62F8CBD679}" sibTransId="{90D86897-F5F1-4F4C-A1E5-0008BAF4B37E}"/>
    <dgm:cxn modelId="{53C38215-CB4D-4C8B-8DDF-1E808FE917E7}" type="presOf" srcId="{536DB317-CF2B-4099-A9A9-8F62CB241521}" destId="{D1AC9737-F3DF-427D-863E-93B1CFE572B1}" srcOrd="1" destOrd="0" presId="urn:microsoft.com/office/officeart/2005/8/layout/list1"/>
    <dgm:cxn modelId="{00663F1E-0882-404E-B044-4101B652FEB7}" srcId="{7B6FB45E-5A57-4566-A7B9-3CB41E08E908}" destId="{37644BC2-BD84-481E-9522-DFBD1BEDEF7A}" srcOrd="2" destOrd="0" parTransId="{B99E4EF5-F178-4092-B768-F4C46144294F}" sibTransId="{44EA325F-8F50-412F-9BD9-3D6F7238BA91}"/>
    <dgm:cxn modelId="{D919FACB-072A-485E-91D3-29F300A5F73F}" type="presOf" srcId="{536DB317-CF2B-4099-A9A9-8F62CB241521}" destId="{FAC2A542-3C37-403D-A13F-A36D0A0B4FED}" srcOrd="0" destOrd="0" presId="urn:microsoft.com/office/officeart/2005/8/layout/list1"/>
    <dgm:cxn modelId="{7A40A0DA-4763-4EE1-BFFF-2A6DB46600FA}" type="presParOf" srcId="{6FA51548-576D-412A-90B7-45FA2C055C74}" destId="{ABB7B334-36D2-4E9F-AC63-F77AE4A831D7}" srcOrd="0" destOrd="0" presId="urn:microsoft.com/office/officeart/2005/8/layout/list1"/>
    <dgm:cxn modelId="{F4665F41-D2B2-4F56-A48D-F4067D1E4106}" type="presParOf" srcId="{ABB7B334-36D2-4E9F-AC63-F77AE4A831D7}" destId="{FAC2A542-3C37-403D-A13F-A36D0A0B4FED}" srcOrd="0" destOrd="0" presId="urn:microsoft.com/office/officeart/2005/8/layout/list1"/>
    <dgm:cxn modelId="{9180AE3D-0B2E-4716-90F4-99D8B598FD9C}" type="presParOf" srcId="{ABB7B334-36D2-4E9F-AC63-F77AE4A831D7}" destId="{D1AC9737-F3DF-427D-863E-93B1CFE572B1}" srcOrd="1" destOrd="0" presId="urn:microsoft.com/office/officeart/2005/8/layout/list1"/>
    <dgm:cxn modelId="{376FACB8-7EEB-4E4B-AD2B-36AF4DDD3E64}" type="presParOf" srcId="{6FA51548-576D-412A-90B7-45FA2C055C74}" destId="{B73D7BC9-7CEC-4F46-988E-0A42B52E6DB6}" srcOrd="1" destOrd="0" presId="urn:microsoft.com/office/officeart/2005/8/layout/list1"/>
    <dgm:cxn modelId="{7A105B42-0675-48CF-B52E-9415571381D2}" type="presParOf" srcId="{6FA51548-576D-412A-90B7-45FA2C055C74}" destId="{07E7E0BD-1DDB-417A-85A4-CF99866E9659}" srcOrd="2" destOrd="0" presId="urn:microsoft.com/office/officeart/2005/8/layout/list1"/>
    <dgm:cxn modelId="{A4E82F58-23D5-47A6-BCBD-14549DAC7768}" type="presParOf" srcId="{6FA51548-576D-412A-90B7-45FA2C055C74}" destId="{9F779F71-8C92-4A3E-B7D5-7ED9A3AFA2D3}" srcOrd="3" destOrd="0" presId="urn:microsoft.com/office/officeart/2005/8/layout/list1"/>
    <dgm:cxn modelId="{FA2EFD7B-6780-419F-A230-DD0872215709}" type="presParOf" srcId="{6FA51548-576D-412A-90B7-45FA2C055C74}" destId="{CCD6036E-01CB-4EEF-8410-2333C70C366F}" srcOrd="4" destOrd="0" presId="urn:microsoft.com/office/officeart/2005/8/layout/list1"/>
    <dgm:cxn modelId="{D1FD7A8F-6A7F-40BE-A123-107927E51396}" type="presParOf" srcId="{CCD6036E-01CB-4EEF-8410-2333C70C366F}" destId="{CA18E2C0-77E2-4DAF-8BC0-EF0C301D2C76}" srcOrd="0" destOrd="0" presId="urn:microsoft.com/office/officeart/2005/8/layout/list1"/>
    <dgm:cxn modelId="{677B5C66-B150-4733-BC77-42F729A8EE04}" type="presParOf" srcId="{CCD6036E-01CB-4EEF-8410-2333C70C366F}" destId="{49068A65-4E89-4F41-9C36-7F1B9B3A8036}" srcOrd="1" destOrd="0" presId="urn:microsoft.com/office/officeart/2005/8/layout/list1"/>
    <dgm:cxn modelId="{2760A2E4-76BC-4A07-A38A-51792EB5CE6E}" type="presParOf" srcId="{6FA51548-576D-412A-90B7-45FA2C055C74}" destId="{8AAD898A-F02B-4DF7-BA80-0BDCD2311D0B}" srcOrd="5" destOrd="0" presId="urn:microsoft.com/office/officeart/2005/8/layout/list1"/>
    <dgm:cxn modelId="{C61A63E9-6523-4A2F-9DE9-2C45F3AA5FB0}" type="presParOf" srcId="{6FA51548-576D-412A-90B7-45FA2C055C74}" destId="{6F1D00A9-17A6-4712-882C-29D395073797}" srcOrd="6" destOrd="0" presId="urn:microsoft.com/office/officeart/2005/8/layout/list1"/>
    <dgm:cxn modelId="{55AC5258-45B9-47EB-ACF3-5390D895815F}" type="presParOf" srcId="{6FA51548-576D-412A-90B7-45FA2C055C74}" destId="{233D6F12-7AD2-4C66-9956-4A6C0F56BBCC}" srcOrd="7" destOrd="0" presId="urn:microsoft.com/office/officeart/2005/8/layout/list1"/>
    <dgm:cxn modelId="{E26C5137-1E83-427E-8FE5-4D2E268C46A3}" type="presParOf" srcId="{6FA51548-576D-412A-90B7-45FA2C055C74}" destId="{09972873-B9FA-48B7-8379-1F374EF12DB5}" srcOrd="8" destOrd="0" presId="urn:microsoft.com/office/officeart/2005/8/layout/list1"/>
    <dgm:cxn modelId="{354EC8D5-46C7-41C6-AFFE-6407535FDC1B}" type="presParOf" srcId="{09972873-B9FA-48B7-8379-1F374EF12DB5}" destId="{071BBA06-CC51-43D8-887C-B0969231ECEE}" srcOrd="0" destOrd="0" presId="urn:microsoft.com/office/officeart/2005/8/layout/list1"/>
    <dgm:cxn modelId="{8364CE5B-BFD7-4174-9886-57DDAFEDD4A1}" type="presParOf" srcId="{09972873-B9FA-48B7-8379-1F374EF12DB5}" destId="{9A1B5F02-66F5-4590-897E-9DF88C91F74E}" srcOrd="1" destOrd="0" presId="urn:microsoft.com/office/officeart/2005/8/layout/list1"/>
    <dgm:cxn modelId="{7E8548A2-F94E-4B99-930C-3D7C46B01AA3}" type="presParOf" srcId="{6FA51548-576D-412A-90B7-45FA2C055C74}" destId="{07713A59-A846-4526-A963-6BD8C492F93C}" srcOrd="9" destOrd="0" presId="urn:microsoft.com/office/officeart/2005/8/layout/list1"/>
    <dgm:cxn modelId="{89B7538C-EE2F-40D8-B448-C963AB869DB2}" type="presParOf" srcId="{6FA51548-576D-412A-90B7-45FA2C055C74}" destId="{0611CAFE-8CDF-455F-AE62-7C051104B84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B6FB45E-5A57-4566-A7B9-3CB41E08E908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6DB317-CF2B-4099-A9A9-8F62CB241521}">
      <dgm:prSet phldrT="[Text]"/>
      <dgm:spPr/>
      <dgm:t>
        <a:bodyPr/>
        <a:lstStyle/>
        <a:p>
          <a:pPr algn="ctr" rtl="1"/>
          <a:r>
            <a:rPr lang="en-US" b="1" dirty="0" smtClean="0"/>
            <a:t>CXC chemokines (or α-chemokines) </a:t>
          </a:r>
          <a:endParaRPr lang="en-US" dirty="0"/>
        </a:p>
      </dgm:t>
    </dgm:pt>
    <dgm:pt modelId="{AA42A5E1-3527-4DE1-88B5-3A701B53090D}" type="parTrans" cxnId="{D4202E7B-4AED-4C29-B315-B5B962FEF1A6}">
      <dgm:prSet/>
      <dgm:spPr/>
      <dgm:t>
        <a:bodyPr/>
        <a:lstStyle/>
        <a:p>
          <a:endParaRPr lang="en-US"/>
        </a:p>
      </dgm:t>
    </dgm:pt>
    <dgm:pt modelId="{8AF1BB68-84EE-4616-9C90-DCF9C05B97A6}" type="sibTrans" cxnId="{D4202E7B-4AED-4C29-B315-B5B962FEF1A6}">
      <dgm:prSet/>
      <dgm:spPr/>
      <dgm:t>
        <a:bodyPr/>
        <a:lstStyle/>
        <a:p>
          <a:endParaRPr lang="en-US"/>
        </a:p>
      </dgm:t>
    </dgm:pt>
    <dgm:pt modelId="{F9D96A52-28FD-465A-94E5-C3D8147916B4}">
      <dgm:prSet phldrT="[Text]"/>
      <dgm:spPr/>
      <dgm:t>
        <a:bodyPr/>
        <a:lstStyle/>
        <a:p>
          <a:pPr algn="ctr" rtl="1"/>
          <a:r>
            <a:rPr lang="en-US" b="1" dirty="0" smtClean="0"/>
            <a:t>CC</a:t>
          </a:r>
          <a:r>
            <a:rPr lang="en-US" b="1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 chemokine (or β-chemokine)</a:t>
          </a:r>
          <a:r>
            <a:rPr lang="en-US" altLang="zh-TW" b="1" cap="none" dirty="0" smtClean="0">
              <a:latin typeface="Calibri" panose="020F0502020204030204" pitchFamily="34" charset="0"/>
              <a:ea typeface="Times New Roman" panose="02020603050405020304" pitchFamily="18" charset="0"/>
              <a:cs typeface="B Mitra"/>
            </a:rPr>
            <a:t> </a:t>
          </a:r>
          <a:endParaRPr lang="en-US" dirty="0"/>
        </a:p>
      </dgm:t>
    </dgm:pt>
    <dgm:pt modelId="{F28A1711-1A64-4F07-8A81-EE62F8CBD679}" type="parTrans" cxnId="{CC5AED7D-C368-446D-9A88-C1BAA49E92FB}">
      <dgm:prSet/>
      <dgm:spPr/>
      <dgm:t>
        <a:bodyPr/>
        <a:lstStyle/>
        <a:p>
          <a:endParaRPr lang="en-US"/>
        </a:p>
      </dgm:t>
    </dgm:pt>
    <dgm:pt modelId="{90D86897-F5F1-4F4C-A1E5-0008BAF4B37E}" type="sibTrans" cxnId="{CC5AED7D-C368-446D-9A88-C1BAA49E92FB}">
      <dgm:prSet/>
      <dgm:spPr/>
      <dgm:t>
        <a:bodyPr/>
        <a:lstStyle/>
        <a:p>
          <a:endParaRPr lang="en-US"/>
        </a:p>
      </dgm:t>
    </dgm:pt>
    <dgm:pt modelId="{37644BC2-BD84-481E-9522-DFBD1BEDEF7A}">
      <dgm:prSet phldrT="[Text]"/>
      <dgm:spPr/>
      <dgm:t>
        <a:bodyPr/>
        <a:lstStyle/>
        <a:p>
          <a:pPr algn="ctr"/>
          <a:r>
            <a:rPr lang="en-US" b="1" dirty="0" smtClean="0"/>
            <a:t>CX</a:t>
          </a:r>
          <a:r>
            <a:rPr lang="en-US" b="1" baseline="-25000" dirty="0" smtClean="0"/>
            <a:t>3</a:t>
          </a:r>
          <a:r>
            <a:rPr lang="en-US" b="1" dirty="0" smtClean="0"/>
            <a:t>C chemokine (or d-chemokines) </a:t>
          </a:r>
          <a:endParaRPr lang="en-US" dirty="0"/>
        </a:p>
      </dgm:t>
    </dgm:pt>
    <dgm:pt modelId="{B99E4EF5-F178-4092-B768-F4C46144294F}" type="parTrans" cxnId="{00663F1E-0882-404E-B044-4101B652FEB7}">
      <dgm:prSet/>
      <dgm:spPr/>
      <dgm:t>
        <a:bodyPr/>
        <a:lstStyle/>
        <a:p>
          <a:endParaRPr lang="en-US"/>
        </a:p>
      </dgm:t>
    </dgm:pt>
    <dgm:pt modelId="{44EA325F-8F50-412F-9BD9-3D6F7238BA91}" type="sibTrans" cxnId="{00663F1E-0882-404E-B044-4101B652FEB7}">
      <dgm:prSet/>
      <dgm:spPr/>
      <dgm:t>
        <a:bodyPr/>
        <a:lstStyle/>
        <a:p>
          <a:endParaRPr lang="en-US"/>
        </a:p>
      </dgm:t>
    </dgm:pt>
    <dgm:pt modelId="{6FA51548-576D-412A-90B7-45FA2C055C74}" type="pres">
      <dgm:prSet presAssocID="{7B6FB45E-5A57-4566-A7B9-3CB41E08E90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B7B334-36D2-4E9F-AC63-F77AE4A831D7}" type="pres">
      <dgm:prSet presAssocID="{536DB317-CF2B-4099-A9A9-8F62CB241521}" presName="parentLin" presStyleCnt="0"/>
      <dgm:spPr/>
    </dgm:pt>
    <dgm:pt modelId="{FAC2A542-3C37-403D-A13F-A36D0A0B4FED}" type="pres">
      <dgm:prSet presAssocID="{536DB317-CF2B-4099-A9A9-8F62CB24152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1AC9737-F3DF-427D-863E-93B1CFE572B1}" type="pres">
      <dgm:prSet presAssocID="{536DB317-CF2B-4099-A9A9-8F62CB241521}" presName="parentText" presStyleLbl="node1" presStyleIdx="0" presStyleCnt="3" custLinFactX="7143" custLinFactNeighborX="100000" custLinFactNeighborY="-876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3D7BC9-7CEC-4F46-988E-0A42B52E6DB6}" type="pres">
      <dgm:prSet presAssocID="{536DB317-CF2B-4099-A9A9-8F62CB241521}" presName="negativeSpace" presStyleCnt="0"/>
      <dgm:spPr/>
    </dgm:pt>
    <dgm:pt modelId="{07E7E0BD-1DDB-417A-85A4-CF99866E9659}" type="pres">
      <dgm:prSet presAssocID="{536DB317-CF2B-4099-A9A9-8F62CB241521}" presName="childText" presStyleLbl="conFgAcc1" presStyleIdx="0" presStyleCnt="3">
        <dgm:presLayoutVars>
          <dgm:bulletEnabled val="1"/>
        </dgm:presLayoutVars>
      </dgm:prSet>
      <dgm:spPr/>
    </dgm:pt>
    <dgm:pt modelId="{9F779F71-8C92-4A3E-B7D5-7ED9A3AFA2D3}" type="pres">
      <dgm:prSet presAssocID="{8AF1BB68-84EE-4616-9C90-DCF9C05B97A6}" presName="spaceBetweenRectangles" presStyleCnt="0"/>
      <dgm:spPr/>
    </dgm:pt>
    <dgm:pt modelId="{CCD6036E-01CB-4EEF-8410-2333C70C366F}" type="pres">
      <dgm:prSet presAssocID="{F9D96A52-28FD-465A-94E5-C3D8147916B4}" presName="parentLin" presStyleCnt="0"/>
      <dgm:spPr/>
    </dgm:pt>
    <dgm:pt modelId="{CA18E2C0-77E2-4DAF-8BC0-EF0C301D2C76}" type="pres">
      <dgm:prSet presAssocID="{F9D96A52-28FD-465A-94E5-C3D8147916B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9068A65-4E89-4F41-9C36-7F1B9B3A8036}" type="pres">
      <dgm:prSet presAssocID="{F9D96A52-28FD-465A-94E5-C3D8147916B4}" presName="parentText" presStyleLbl="node1" presStyleIdx="1" presStyleCnt="3" custLinFactX="7143" custLinFactNeighborX="100000" custLinFactNeighborY="-181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AD898A-F02B-4DF7-BA80-0BDCD2311D0B}" type="pres">
      <dgm:prSet presAssocID="{F9D96A52-28FD-465A-94E5-C3D8147916B4}" presName="negativeSpace" presStyleCnt="0"/>
      <dgm:spPr/>
    </dgm:pt>
    <dgm:pt modelId="{6F1D00A9-17A6-4712-882C-29D395073797}" type="pres">
      <dgm:prSet presAssocID="{F9D96A52-28FD-465A-94E5-C3D8147916B4}" presName="childText" presStyleLbl="conFgAcc1" presStyleIdx="1" presStyleCnt="3">
        <dgm:presLayoutVars>
          <dgm:bulletEnabled val="1"/>
        </dgm:presLayoutVars>
      </dgm:prSet>
      <dgm:spPr/>
    </dgm:pt>
    <dgm:pt modelId="{233D6F12-7AD2-4C66-9956-4A6C0F56BBCC}" type="pres">
      <dgm:prSet presAssocID="{90D86897-F5F1-4F4C-A1E5-0008BAF4B37E}" presName="spaceBetweenRectangles" presStyleCnt="0"/>
      <dgm:spPr/>
    </dgm:pt>
    <dgm:pt modelId="{09972873-B9FA-48B7-8379-1F374EF12DB5}" type="pres">
      <dgm:prSet presAssocID="{37644BC2-BD84-481E-9522-DFBD1BEDEF7A}" presName="parentLin" presStyleCnt="0"/>
      <dgm:spPr/>
    </dgm:pt>
    <dgm:pt modelId="{071BBA06-CC51-43D8-887C-B0969231ECEE}" type="pres">
      <dgm:prSet presAssocID="{37644BC2-BD84-481E-9522-DFBD1BEDEF7A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9A1B5F02-66F5-4590-897E-9DF88C91F74E}" type="pres">
      <dgm:prSet presAssocID="{37644BC2-BD84-481E-9522-DFBD1BEDEF7A}" presName="parentText" presStyleLbl="node1" presStyleIdx="2" presStyleCnt="3" custLinFactX="7143" custLinFactNeighborX="100000" custLinFactNeighborY="-1476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713A59-A846-4526-A963-6BD8C492F93C}" type="pres">
      <dgm:prSet presAssocID="{37644BC2-BD84-481E-9522-DFBD1BEDEF7A}" presName="negativeSpace" presStyleCnt="0"/>
      <dgm:spPr/>
    </dgm:pt>
    <dgm:pt modelId="{0611CAFE-8CDF-455F-AE62-7C051104B843}" type="pres">
      <dgm:prSet presAssocID="{37644BC2-BD84-481E-9522-DFBD1BEDEF7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91847EB-F027-4607-A7F9-916D01E3F4D0}" type="presOf" srcId="{F9D96A52-28FD-465A-94E5-C3D8147916B4}" destId="{49068A65-4E89-4F41-9C36-7F1B9B3A8036}" srcOrd="1" destOrd="0" presId="urn:microsoft.com/office/officeart/2005/8/layout/list1"/>
    <dgm:cxn modelId="{0655C4A1-A246-4088-B191-88C48AEF7023}" type="presOf" srcId="{F9D96A52-28FD-465A-94E5-C3D8147916B4}" destId="{CA18E2C0-77E2-4DAF-8BC0-EF0C301D2C76}" srcOrd="0" destOrd="0" presId="urn:microsoft.com/office/officeart/2005/8/layout/list1"/>
    <dgm:cxn modelId="{D6A96631-710B-4729-BC7B-DA42FD5932DC}" type="presOf" srcId="{37644BC2-BD84-481E-9522-DFBD1BEDEF7A}" destId="{9A1B5F02-66F5-4590-897E-9DF88C91F74E}" srcOrd="1" destOrd="0" presId="urn:microsoft.com/office/officeart/2005/8/layout/list1"/>
    <dgm:cxn modelId="{D4202E7B-4AED-4C29-B315-B5B962FEF1A6}" srcId="{7B6FB45E-5A57-4566-A7B9-3CB41E08E908}" destId="{536DB317-CF2B-4099-A9A9-8F62CB241521}" srcOrd="0" destOrd="0" parTransId="{AA42A5E1-3527-4DE1-88B5-3A701B53090D}" sibTransId="{8AF1BB68-84EE-4616-9C90-DCF9C05B97A6}"/>
    <dgm:cxn modelId="{079953D7-6292-4187-833E-A373BEC3AED7}" type="presOf" srcId="{7B6FB45E-5A57-4566-A7B9-3CB41E08E908}" destId="{6FA51548-576D-412A-90B7-45FA2C055C74}" srcOrd="0" destOrd="0" presId="urn:microsoft.com/office/officeart/2005/8/layout/list1"/>
    <dgm:cxn modelId="{74A35C89-3BAA-46B5-A3FD-29E12AC4A999}" type="presOf" srcId="{37644BC2-BD84-481E-9522-DFBD1BEDEF7A}" destId="{071BBA06-CC51-43D8-887C-B0969231ECEE}" srcOrd="0" destOrd="0" presId="urn:microsoft.com/office/officeart/2005/8/layout/list1"/>
    <dgm:cxn modelId="{CC5AED7D-C368-446D-9A88-C1BAA49E92FB}" srcId="{7B6FB45E-5A57-4566-A7B9-3CB41E08E908}" destId="{F9D96A52-28FD-465A-94E5-C3D8147916B4}" srcOrd="1" destOrd="0" parTransId="{F28A1711-1A64-4F07-8A81-EE62F8CBD679}" sibTransId="{90D86897-F5F1-4F4C-A1E5-0008BAF4B37E}"/>
    <dgm:cxn modelId="{53C38215-CB4D-4C8B-8DDF-1E808FE917E7}" type="presOf" srcId="{536DB317-CF2B-4099-A9A9-8F62CB241521}" destId="{D1AC9737-F3DF-427D-863E-93B1CFE572B1}" srcOrd="1" destOrd="0" presId="urn:microsoft.com/office/officeart/2005/8/layout/list1"/>
    <dgm:cxn modelId="{00663F1E-0882-404E-B044-4101B652FEB7}" srcId="{7B6FB45E-5A57-4566-A7B9-3CB41E08E908}" destId="{37644BC2-BD84-481E-9522-DFBD1BEDEF7A}" srcOrd="2" destOrd="0" parTransId="{B99E4EF5-F178-4092-B768-F4C46144294F}" sibTransId="{44EA325F-8F50-412F-9BD9-3D6F7238BA91}"/>
    <dgm:cxn modelId="{D919FACB-072A-485E-91D3-29F300A5F73F}" type="presOf" srcId="{536DB317-CF2B-4099-A9A9-8F62CB241521}" destId="{FAC2A542-3C37-403D-A13F-A36D0A0B4FED}" srcOrd="0" destOrd="0" presId="urn:microsoft.com/office/officeart/2005/8/layout/list1"/>
    <dgm:cxn modelId="{7A40A0DA-4763-4EE1-BFFF-2A6DB46600FA}" type="presParOf" srcId="{6FA51548-576D-412A-90B7-45FA2C055C74}" destId="{ABB7B334-36D2-4E9F-AC63-F77AE4A831D7}" srcOrd="0" destOrd="0" presId="urn:microsoft.com/office/officeart/2005/8/layout/list1"/>
    <dgm:cxn modelId="{F4665F41-D2B2-4F56-A48D-F4067D1E4106}" type="presParOf" srcId="{ABB7B334-36D2-4E9F-AC63-F77AE4A831D7}" destId="{FAC2A542-3C37-403D-A13F-A36D0A0B4FED}" srcOrd="0" destOrd="0" presId="urn:microsoft.com/office/officeart/2005/8/layout/list1"/>
    <dgm:cxn modelId="{9180AE3D-0B2E-4716-90F4-99D8B598FD9C}" type="presParOf" srcId="{ABB7B334-36D2-4E9F-AC63-F77AE4A831D7}" destId="{D1AC9737-F3DF-427D-863E-93B1CFE572B1}" srcOrd="1" destOrd="0" presId="urn:microsoft.com/office/officeart/2005/8/layout/list1"/>
    <dgm:cxn modelId="{376FACB8-7EEB-4E4B-AD2B-36AF4DDD3E64}" type="presParOf" srcId="{6FA51548-576D-412A-90B7-45FA2C055C74}" destId="{B73D7BC9-7CEC-4F46-988E-0A42B52E6DB6}" srcOrd="1" destOrd="0" presId="urn:microsoft.com/office/officeart/2005/8/layout/list1"/>
    <dgm:cxn modelId="{7A105B42-0675-48CF-B52E-9415571381D2}" type="presParOf" srcId="{6FA51548-576D-412A-90B7-45FA2C055C74}" destId="{07E7E0BD-1DDB-417A-85A4-CF99866E9659}" srcOrd="2" destOrd="0" presId="urn:microsoft.com/office/officeart/2005/8/layout/list1"/>
    <dgm:cxn modelId="{A4E82F58-23D5-47A6-BCBD-14549DAC7768}" type="presParOf" srcId="{6FA51548-576D-412A-90B7-45FA2C055C74}" destId="{9F779F71-8C92-4A3E-B7D5-7ED9A3AFA2D3}" srcOrd="3" destOrd="0" presId="urn:microsoft.com/office/officeart/2005/8/layout/list1"/>
    <dgm:cxn modelId="{FA2EFD7B-6780-419F-A230-DD0872215709}" type="presParOf" srcId="{6FA51548-576D-412A-90B7-45FA2C055C74}" destId="{CCD6036E-01CB-4EEF-8410-2333C70C366F}" srcOrd="4" destOrd="0" presId="urn:microsoft.com/office/officeart/2005/8/layout/list1"/>
    <dgm:cxn modelId="{D1FD7A8F-6A7F-40BE-A123-107927E51396}" type="presParOf" srcId="{CCD6036E-01CB-4EEF-8410-2333C70C366F}" destId="{CA18E2C0-77E2-4DAF-8BC0-EF0C301D2C76}" srcOrd="0" destOrd="0" presId="urn:microsoft.com/office/officeart/2005/8/layout/list1"/>
    <dgm:cxn modelId="{677B5C66-B150-4733-BC77-42F729A8EE04}" type="presParOf" srcId="{CCD6036E-01CB-4EEF-8410-2333C70C366F}" destId="{49068A65-4E89-4F41-9C36-7F1B9B3A8036}" srcOrd="1" destOrd="0" presId="urn:microsoft.com/office/officeart/2005/8/layout/list1"/>
    <dgm:cxn modelId="{2760A2E4-76BC-4A07-A38A-51792EB5CE6E}" type="presParOf" srcId="{6FA51548-576D-412A-90B7-45FA2C055C74}" destId="{8AAD898A-F02B-4DF7-BA80-0BDCD2311D0B}" srcOrd="5" destOrd="0" presId="urn:microsoft.com/office/officeart/2005/8/layout/list1"/>
    <dgm:cxn modelId="{C61A63E9-6523-4A2F-9DE9-2C45F3AA5FB0}" type="presParOf" srcId="{6FA51548-576D-412A-90B7-45FA2C055C74}" destId="{6F1D00A9-17A6-4712-882C-29D395073797}" srcOrd="6" destOrd="0" presId="urn:microsoft.com/office/officeart/2005/8/layout/list1"/>
    <dgm:cxn modelId="{55AC5258-45B9-47EB-ACF3-5390D895815F}" type="presParOf" srcId="{6FA51548-576D-412A-90B7-45FA2C055C74}" destId="{233D6F12-7AD2-4C66-9956-4A6C0F56BBCC}" srcOrd="7" destOrd="0" presId="urn:microsoft.com/office/officeart/2005/8/layout/list1"/>
    <dgm:cxn modelId="{E26C5137-1E83-427E-8FE5-4D2E268C46A3}" type="presParOf" srcId="{6FA51548-576D-412A-90B7-45FA2C055C74}" destId="{09972873-B9FA-48B7-8379-1F374EF12DB5}" srcOrd="8" destOrd="0" presId="urn:microsoft.com/office/officeart/2005/8/layout/list1"/>
    <dgm:cxn modelId="{354EC8D5-46C7-41C6-AFFE-6407535FDC1B}" type="presParOf" srcId="{09972873-B9FA-48B7-8379-1F374EF12DB5}" destId="{071BBA06-CC51-43D8-887C-B0969231ECEE}" srcOrd="0" destOrd="0" presId="urn:microsoft.com/office/officeart/2005/8/layout/list1"/>
    <dgm:cxn modelId="{8364CE5B-BFD7-4174-9886-57DDAFEDD4A1}" type="presParOf" srcId="{09972873-B9FA-48B7-8379-1F374EF12DB5}" destId="{9A1B5F02-66F5-4590-897E-9DF88C91F74E}" srcOrd="1" destOrd="0" presId="urn:microsoft.com/office/officeart/2005/8/layout/list1"/>
    <dgm:cxn modelId="{7E8548A2-F94E-4B99-930C-3D7C46B01AA3}" type="presParOf" srcId="{6FA51548-576D-412A-90B7-45FA2C055C74}" destId="{07713A59-A846-4526-A963-6BD8C492F93C}" srcOrd="9" destOrd="0" presId="urn:microsoft.com/office/officeart/2005/8/layout/list1"/>
    <dgm:cxn modelId="{89B7538C-EE2F-40D8-B448-C963AB869DB2}" type="presParOf" srcId="{6FA51548-576D-412A-90B7-45FA2C055C74}" destId="{0611CAFE-8CDF-455F-AE62-7C051104B84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B6FB45E-5A57-4566-A7B9-3CB41E08E908}" type="doc">
      <dgm:prSet loTypeId="urn:microsoft.com/office/officeart/2005/8/layout/list1" loCatId="list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9D96A52-28FD-465A-94E5-C3D8147916B4}">
      <dgm:prSet phldrT="[Text]"/>
      <dgm:spPr/>
      <dgm:t>
        <a:bodyPr/>
        <a:lstStyle/>
        <a:p>
          <a:pPr algn="ctr" rtl="1"/>
          <a:r>
            <a:rPr lang="en-US" b="1" dirty="0" smtClean="0"/>
            <a:t>C chemokines (or γ chemokines)</a:t>
          </a:r>
          <a:endParaRPr lang="en-US" dirty="0"/>
        </a:p>
      </dgm:t>
    </dgm:pt>
    <dgm:pt modelId="{F28A1711-1A64-4F07-8A81-EE62F8CBD679}" type="parTrans" cxnId="{CC5AED7D-C368-446D-9A88-C1BAA49E92FB}">
      <dgm:prSet/>
      <dgm:spPr/>
      <dgm:t>
        <a:bodyPr/>
        <a:lstStyle/>
        <a:p>
          <a:endParaRPr lang="en-US"/>
        </a:p>
      </dgm:t>
    </dgm:pt>
    <dgm:pt modelId="{90D86897-F5F1-4F4C-A1E5-0008BAF4B37E}" type="sibTrans" cxnId="{CC5AED7D-C368-446D-9A88-C1BAA49E92FB}">
      <dgm:prSet/>
      <dgm:spPr/>
      <dgm:t>
        <a:bodyPr/>
        <a:lstStyle/>
        <a:p>
          <a:endParaRPr lang="en-US"/>
        </a:p>
      </dgm:t>
    </dgm:pt>
    <dgm:pt modelId="{6FA51548-576D-412A-90B7-45FA2C055C74}" type="pres">
      <dgm:prSet presAssocID="{7B6FB45E-5A57-4566-A7B9-3CB41E08E90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D6036E-01CB-4EEF-8410-2333C70C366F}" type="pres">
      <dgm:prSet presAssocID="{F9D96A52-28FD-465A-94E5-C3D8147916B4}" presName="parentLin" presStyleCnt="0"/>
      <dgm:spPr/>
    </dgm:pt>
    <dgm:pt modelId="{CA18E2C0-77E2-4DAF-8BC0-EF0C301D2C76}" type="pres">
      <dgm:prSet presAssocID="{F9D96A52-28FD-465A-94E5-C3D8147916B4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49068A65-4E89-4F41-9C36-7F1B9B3A8036}" type="pres">
      <dgm:prSet presAssocID="{F9D96A52-28FD-465A-94E5-C3D8147916B4}" presName="parentText" presStyleLbl="node1" presStyleIdx="0" presStyleCnt="1" custLinFactX="7143" custLinFactNeighborX="100000" custLinFactNeighborY="-577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AD898A-F02B-4DF7-BA80-0BDCD2311D0B}" type="pres">
      <dgm:prSet presAssocID="{F9D96A52-28FD-465A-94E5-C3D8147916B4}" presName="negativeSpace" presStyleCnt="0"/>
      <dgm:spPr/>
    </dgm:pt>
    <dgm:pt modelId="{6F1D00A9-17A6-4712-882C-29D395073797}" type="pres">
      <dgm:prSet presAssocID="{F9D96A52-28FD-465A-94E5-C3D8147916B4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0655C4A1-A246-4088-B191-88C48AEF7023}" type="presOf" srcId="{F9D96A52-28FD-465A-94E5-C3D8147916B4}" destId="{CA18E2C0-77E2-4DAF-8BC0-EF0C301D2C76}" srcOrd="0" destOrd="0" presId="urn:microsoft.com/office/officeart/2005/8/layout/list1"/>
    <dgm:cxn modelId="{CC5AED7D-C368-446D-9A88-C1BAA49E92FB}" srcId="{7B6FB45E-5A57-4566-A7B9-3CB41E08E908}" destId="{F9D96A52-28FD-465A-94E5-C3D8147916B4}" srcOrd="0" destOrd="0" parTransId="{F28A1711-1A64-4F07-8A81-EE62F8CBD679}" sibTransId="{90D86897-F5F1-4F4C-A1E5-0008BAF4B37E}"/>
    <dgm:cxn modelId="{079953D7-6292-4187-833E-A373BEC3AED7}" type="presOf" srcId="{7B6FB45E-5A57-4566-A7B9-3CB41E08E908}" destId="{6FA51548-576D-412A-90B7-45FA2C055C74}" srcOrd="0" destOrd="0" presId="urn:microsoft.com/office/officeart/2005/8/layout/list1"/>
    <dgm:cxn modelId="{291847EB-F027-4607-A7F9-916D01E3F4D0}" type="presOf" srcId="{F9D96A52-28FD-465A-94E5-C3D8147916B4}" destId="{49068A65-4E89-4F41-9C36-7F1B9B3A8036}" srcOrd="1" destOrd="0" presId="urn:microsoft.com/office/officeart/2005/8/layout/list1"/>
    <dgm:cxn modelId="{FA2EFD7B-6780-419F-A230-DD0872215709}" type="presParOf" srcId="{6FA51548-576D-412A-90B7-45FA2C055C74}" destId="{CCD6036E-01CB-4EEF-8410-2333C70C366F}" srcOrd="0" destOrd="0" presId="urn:microsoft.com/office/officeart/2005/8/layout/list1"/>
    <dgm:cxn modelId="{D1FD7A8F-6A7F-40BE-A123-107927E51396}" type="presParOf" srcId="{CCD6036E-01CB-4EEF-8410-2333C70C366F}" destId="{CA18E2C0-77E2-4DAF-8BC0-EF0C301D2C76}" srcOrd="0" destOrd="0" presId="urn:microsoft.com/office/officeart/2005/8/layout/list1"/>
    <dgm:cxn modelId="{677B5C66-B150-4733-BC77-42F729A8EE04}" type="presParOf" srcId="{CCD6036E-01CB-4EEF-8410-2333C70C366F}" destId="{49068A65-4E89-4F41-9C36-7F1B9B3A8036}" srcOrd="1" destOrd="0" presId="urn:microsoft.com/office/officeart/2005/8/layout/list1"/>
    <dgm:cxn modelId="{2760A2E4-76BC-4A07-A38A-51792EB5CE6E}" type="presParOf" srcId="{6FA51548-576D-412A-90B7-45FA2C055C74}" destId="{8AAD898A-F02B-4DF7-BA80-0BDCD2311D0B}" srcOrd="1" destOrd="0" presId="urn:microsoft.com/office/officeart/2005/8/layout/list1"/>
    <dgm:cxn modelId="{C61A63E9-6523-4A2F-9DE9-2C45F3AA5FB0}" type="presParOf" srcId="{6FA51548-576D-412A-90B7-45FA2C055C74}" destId="{6F1D00A9-17A6-4712-882C-29D39507379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B6FB45E-5A57-4566-A7B9-3CB41E08E908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D96A52-28FD-465A-94E5-C3D8147916B4}">
      <dgm:prSet phldrT="[Text]"/>
      <dgm:spPr/>
      <dgm:t>
        <a:bodyPr/>
        <a:lstStyle/>
        <a:p>
          <a:pPr algn="ctr" rtl="1"/>
          <a:r>
            <a:rPr lang="en-US" dirty="0" smtClean="0"/>
            <a:t>expressed by RBC , ENDO …</a:t>
          </a:r>
          <a:endParaRPr lang="en-US" b="1" dirty="0"/>
        </a:p>
      </dgm:t>
    </dgm:pt>
    <dgm:pt modelId="{F28A1711-1A64-4F07-8A81-EE62F8CBD679}" type="parTrans" cxnId="{CC5AED7D-C368-446D-9A88-C1BAA49E92FB}">
      <dgm:prSet/>
      <dgm:spPr/>
      <dgm:t>
        <a:bodyPr/>
        <a:lstStyle/>
        <a:p>
          <a:endParaRPr lang="en-US"/>
        </a:p>
      </dgm:t>
    </dgm:pt>
    <dgm:pt modelId="{90D86897-F5F1-4F4C-A1E5-0008BAF4B37E}" type="sibTrans" cxnId="{CC5AED7D-C368-446D-9A88-C1BAA49E92FB}">
      <dgm:prSet/>
      <dgm:spPr/>
      <dgm:t>
        <a:bodyPr/>
        <a:lstStyle/>
        <a:p>
          <a:endParaRPr lang="en-US"/>
        </a:p>
      </dgm:t>
    </dgm:pt>
    <dgm:pt modelId="{37644BC2-BD84-481E-9522-DFBD1BEDEF7A}">
      <dgm:prSet phldrT="[Text]"/>
      <dgm:spPr/>
      <dgm:t>
        <a:bodyPr/>
        <a:lstStyle/>
        <a:p>
          <a:pPr algn="ctr" rtl="1"/>
          <a:r>
            <a:rPr lang="en-US" dirty="0" smtClean="0"/>
            <a:t>chemokine degradation</a:t>
          </a:r>
          <a:endParaRPr lang="en-US" dirty="0"/>
        </a:p>
      </dgm:t>
    </dgm:pt>
    <dgm:pt modelId="{B99E4EF5-F178-4092-B768-F4C46144294F}" type="parTrans" cxnId="{00663F1E-0882-404E-B044-4101B652FEB7}">
      <dgm:prSet/>
      <dgm:spPr/>
      <dgm:t>
        <a:bodyPr/>
        <a:lstStyle/>
        <a:p>
          <a:endParaRPr lang="en-US"/>
        </a:p>
      </dgm:t>
    </dgm:pt>
    <dgm:pt modelId="{44EA325F-8F50-412F-9BD9-3D6F7238BA91}" type="sibTrans" cxnId="{00663F1E-0882-404E-B044-4101B652FEB7}">
      <dgm:prSet/>
      <dgm:spPr/>
      <dgm:t>
        <a:bodyPr/>
        <a:lstStyle/>
        <a:p>
          <a:endParaRPr lang="en-US"/>
        </a:p>
      </dgm:t>
    </dgm:pt>
    <dgm:pt modelId="{536DB317-CF2B-4099-A9A9-8F62CB241521}">
      <dgm:prSet phldrT="[Text]"/>
      <dgm:spPr/>
      <dgm:t>
        <a:bodyPr/>
        <a:lstStyle/>
        <a:p>
          <a:pPr algn="ctr" rtl="1"/>
          <a:r>
            <a:rPr lang="en-US" dirty="0" smtClean="0"/>
            <a:t>Atypical chemokine receptors (ACKRs)</a:t>
          </a:r>
          <a:endParaRPr lang="fa-IR" altLang="zh-TW" b="1" cap="none" dirty="0" smtClean="0">
            <a:solidFill>
              <a:schemeClr val="bg1"/>
            </a:solidFill>
            <a:latin typeface="B Mitra"/>
            <a:ea typeface="Times New Roman" panose="02020603050405020304" pitchFamily="18" charset="0"/>
          </a:endParaRPr>
        </a:p>
      </dgm:t>
    </dgm:pt>
    <dgm:pt modelId="{8AF1BB68-84EE-4616-9C90-DCF9C05B97A6}" type="sibTrans" cxnId="{D4202E7B-4AED-4C29-B315-B5B962FEF1A6}">
      <dgm:prSet/>
      <dgm:spPr/>
      <dgm:t>
        <a:bodyPr/>
        <a:lstStyle/>
        <a:p>
          <a:endParaRPr lang="en-US"/>
        </a:p>
      </dgm:t>
    </dgm:pt>
    <dgm:pt modelId="{AA42A5E1-3527-4DE1-88B5-3A701B53090D}" type="parTrans" cxnId="{D4202E7B-4AED-4C29-B315-B5B962FEF1A6}">
      <dgm:prSet/>
      <dgm:spPr/>
      <dgm:t>
        <a:bodyPr/>
        <a:lstStyle/>
        <a:p>
          <a:endParaRPr lang="en-US"/>
        </a:p>
      </dgm:t>
    </dgm:pt>
    <dgm:pt modelId="{6FA51548-576D-412A-90B7-45FA2C055C74}" type="pres">
      <dgm:prSet presAssocID="{7B6FB45E-5A57-4566-A7B9-3CB41E08E90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B7B334-36D2-4E9F-AC63-F77AE4A831D7}" type="pres">
      <dgm:prSet presAssocID="{536DB317-CF2B-4099-A9A9-8F62CB241521}" presName="parentLin" presStyleCnt="0"/>
      <dgm:spPr/>
    </dgm:pt>
    <dgm:pt modelId="{FAC2A542-3C37-403D-A13F-A36D0A0B4FED}" type="pres">
      <dgm:prSet presAssocID="{536DB317-CF2B-4099-A9A9-8F62CB24152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1AC9737-F3DF-427D-863E-93B1CFE572B1}" type="pres">
      <dgm:prSet presAssocID="{536DB317-CF2B-4099-A9A9-8F62CB241521}" presName="parentText" presStyleLbl="node1" presStyleIdx="0" presStyleCnt="3" custLinFactX="6416" custLinFactNeighborX="100000" custLinFactNeighborY="-535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3D7BC9-7CEC-4F46-988E-0A42B52E6DB6}" type="pres">
      <dgm:prSet presAssocID="{536DB317-CF2B-4099-A9A9-8F62CB241521}" presName="negativeSpace" presStyleCnt="0"/>
      <dgm:spPr/>
    </dgm:pt>
    <dgm:pt modelId="{07E7E0BD-1DDB-417A-85A4-CF99866E9659}" type="pres">
      <dgm:prSet presAssocID="{536DB317-CF2B-4099-A9A9-8F62CB241521}" presName="childText" presStyleLbl="conFgAcc1" presStyleIdx="0" presStyleCnt="3">
        <dgm:presLayoutVars>
          <dgm:bulletEnabled val="1"/>
        </dgm:presLayoutVars>
      </dgm:prSet>
      <dgm:spPr/>
    </dgm:pt>
    <dgm:pt modelId="{9F779F71-8C92-4A3E-B7D5-7ED9A3AFA2D3}" type="pres">
      <dgm:prSet presAssocID="{8AF1BB68-84EE-4616-9C90-DCF9C05B97A6}" presName="spaceBetweenRectangles" presStyleCnt="0"/>
      <dgm:spPr/>
    </dgm:pt>
    <dgm:pt modelId="{CCD6036E-01CB-4EEF-8410-2333C70C366F}" type="pres">
      <dgm:prSet presAssocID="{F9D96A52-28FD-465A-94E5-C3D8147916B4}" presName="parentLin" presStyleCnt="0"/>
      <dgm:spPr/>
    </dgm:pt>
    <dgm:pt modelId="{CA18E2C0-77E2-4DAF-8BC0-EF0C301D2C76}" type="pres">
      <dgm:prSet presAssocID="{F9D96A52-28FD-465A-94E5-C3D8147916B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9068A65-4E89-4F41-9C36-7F1B9B3A8036}" type="pres">
      <dgm:prSet presAssocID="{F9D96A52-28FD-465A-94E5-C3D8147916B4}" presName="parentText" presStyleLbl="node1" presStyleIdx="1" presStyleCnt="3" custLinFactX="6416" custLinFactNeighborX="100000" custLinFactNeighborY="-1034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AD898A-F02B-4DF7-BA80-0BDCD2311D0B}" type="pres">
      <dgm:prSet presAssocID="{F9D96A52-28FD-465A-94E5-C3D8147916B4}" presName="negativeSpace" presStyleCnt="0"/>
      <dgm:spPr/>
    </dgm:pt>
    <dgm:pt modelId="{6F1D00A9-17A6-4712-882C-29D395073797}" type="pres">
      <dgm:prSet presAssocID="{F9D96A52-28FD-465A-94E5-C3D8147916B4}" presName="childText" presStyleLbl="conFgAcc1" presStyleIdx="1" presStyleCnt="3">
        <dgm:presLayoutVars>
          <dgm:bulletEnabled val="1"/>
        </dgm:presLayoutVars>
      </dgm:prSet>
      <dgm:spPr/>
    </dgm:pt>
    <dgm:pt modelId="{233D6F12-7AD2-4C66-9956-4A6C0F56BBCC}" type="pres">
      <dgm:prSet presAssocID="{90D86897-F5F1-4F4C-A1E5-0008BAF4B37E}" presName="spaceBetweenRectangles" presStyleCnt="0"/>
      <dgm:spPr/>
    </dgm:pt>
    <dgm:pt modelId="{09972873-B9FA-48B7-8379-1F374EF12DB5}" type="pres">
      <dgm:prSet presAssocID="{37644BC2-BD84-481E-9522-DFBD1BEDEF7A}" presName="parentLin" presStyleCnt="0"/>
      <dgm:spPr/>
    </dgm:pt>
    <dgm:pt modelId="{071BBA06-CC51-43D8-887C-B0969231ECEE}" type="pres">
      <dgm:prSet presAssocID="{37644BC2-BD84-481E-9522-DFBD1BEDEF7A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9A1B5F02-66F5-4590-897E-9DF88C91F74E}" type="pres">
      <dgm:prSet presAssocID="{37644BC2-BD84-481E-9522-DFBD1BEDEF7A}" presName="parentText" presStyleLbl="node1" presStyleIdx="2" presStyleCnt="3" custLinFactX="6416" custLinFactNeighborX="100000" custLinFactNeighborY="-118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713A59-A846-4526-A963-6BD8C492F93C}" type="pres">
      <dgm:prSet presAssocID="{37644BC2-BD84-481E-9522-DFBD1BEDEF7A}" presName="negativeSpace" presStyleCnt="0"/>
      <dgm:spPr/>
    </dgm:pt>
    <dgm:pt modelId="{0611CAFE-8CDF-455F-AE62-7C051104B843}" type="pres">
      <dgm:prSet presAssocID="{37644BC2-BD84-481E-9522-DFBD1BEDEF7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91847EB-F027-4607-A7F9-916D01E3F4D0}" type="presOf" srcId="{F9D96A52-28FD-465A-94E5-C3D8147916B4}" destId="{49068A65-4E89-4F41-9C36-7F1B9B3A8036}" srcOrd="1" destOrd="0" presId="urn:microsoft.com/office/officeart/2005/8/layout/list1"/>
    <dgm:cxn modelId="{0655C4A1-A246-4088-B191-88C48AEF7023}" type="presOf" srcId="{F9D96A52-28FD-465A-94E5-C3D8147916B4}" destId="{CA18E2C0-77E2-4DAF-8BC0-EF0C301D2C76}" srcOrd="0" destOrd="0" presId="urn:microsoft.com/office/officeart/2005/8/layout/list1"/>
    <dgm:cxn modelId="{D6A96631-710B-4729-BC7B-DA42FD5932DC}" type="presOf" srcId="{37644BC2-BD84-481E-9522-DFBD1BEDEF7A}" destId="{9A1B5F02-66F5-4590-897E-9DF88C91F74E}" srcOrd="1" destOrd="0" presId="urn:microsoft.com/office/officeart/2005/8/layout/list1"/>
    <dgm:cxn modelId="{D4202E7B-4AED-4C29-B315-B5B962FEF1A6}" srcId="{7B6FB45E-5A57-4566-A7B9-3CB41E08E908}" destId="{536DB317-CF2B-4099-A9A9-8F62CB241521}" srcOrd="0" destOrd="0" parTransId="{AA42A5E1-3527-4DE1-88B5-3A701B53090D}" sibTransId="{8AF1BB68-84EE-4616-9C90-DCF9C05B97A6}"/>
    <dgm:cxn modelId="{079953D7-6292-4187-833E-A373BEC3AED7}" type="presOf" srcId="{7B6FB45E-5A57-4566-A7B9-3CB41E08E908}" destId="{6FA51548-576D-412A-90B7-45FA2C055C74}" srcOrd="0" destOrd="0" presId="urn:microsoft.com/office/officeart/2005/8/layout/list1"/>
    <dgm:cxn modelId="{74A35C89-3BAA-46B5-A3FD-29E12AC4A999}" type="presOf" srcId="{37644BC2-BD84-481E-9522-DFBD1BEDEF7A}" destId="{071BBA06-CC51-43D8-887C-B0969231ECEE}" srcOrd="0" destOrd="0" presId="urn:microsoft.com/office/officeart/2005/8/layout/list1"/>
    <dgm:cxn modelId="{CC5AED7D-C368-446D-9A88-C1BAA49E92FB}" srcId="{7B6FB45E-5A57-4566-A7B9-3CB41E08E908}" destId="{F9D96A52-28FD-465A-94E5-C3D8147916B4}" srcOrd="1" destOrd="0" parTransId="{F28A1711-1A64-4F07-8A81-EE62F8CBD679}" sibTransId="{90D86897-F5F1-4F4C-A1E5-0008BAF4B37E}"/>
    <dgm:cxn modelId="{53C38215-CB4D-4C8B-8DDF-1E808FE917E7}" type="presOf" srcId="{536DB317-CF2B-4099-A9A9-8F62CB241521}" destId="{D1AC9737-F3DF-427D-863E-93B1CFE572B1}" srcOrd="1" destOrd="0" presId="urn:microsoft.com/office/officeart/2005/8/layout/list1"/>
    <dgm:cxn modelId="{00663F1E-0882-404E-B044-4101B652FEB7}" srcId="{7B6FB45E-5A57-4566-A7B9-3CB41E08E908}" destId="{37644BC2-BD84-481E-9522-DFBD1BEDEF7A}" srcOrd="2" destOrd="0" parTransId="{B99E4EF5-F178-4092-B768-F4C46144294F}" sibTransId="{44EA325F-8F50-412F-9BD9-3D6F7238BA91}"/>
    <dgm:cxn modelId="{D919FACB-072A-485E-91D3-29F300A5F73F}" type="presOf" srcId="{536DB317-CF2B-4099-A9A9-8F62CB241521}" destId="{FAC2A542-3C37-403D-A13F-A36D0A0B4FED}" srcOrd="0" destOrd="0" presId="urn:microsoft.com/office/officeart/2005/8/layout/list1"/>
    <dgm:cxn modelId="{7A40A0DA-4763-4EE1-BFFF-2A6DB46600FA}" type="presParOf" srcId="{6FA51548-576D-412A-90B7-45FA2C055C74}" destId="{ABB7B334-36D2-4E9F-AC63-F77AE4A831D7}" srcOrd="0" destOrd="0" presId="urn:microsoft.com/office/officeart/2005/8/layout/list1"/>
    <dgm:cxn modelId="{F4665F41-D2B2-4F56-A48D-F4067D1E4106}" type="presParOf" srcId="{ABB7B334-36D2-4E9F-AC63-F77AE4A831D7}" destId="{FAC2A542-3C37-403D-A13F-A36D0A0B4FED}" srcOrd="0" destOrd="0" presId="urn:microsoft.com/office/officeart/2005/8/layout/list1"/>
    <dgm:cxn modelId="{9180AE3D-0B2E-4716-90F4-99D8B598FD9C}" type="presParOf" srcId="{ABB7B334-36D2-4E9F-AC63-F77AE4A831D7}" destId="{D1AC9737-F3DF-427D-863E-93B1CFE572B1}" srcOrd="1" destOrd="0" presId="urn:microsoft.com/office/officeart/2005/8/layout/list1"/>
    <dgm:cxn modelId="{376FACB8-7EEB-4E4B-AD2B-36AF4DDD3E64}" type="presParOf" srcId="{6FA51548-576D-412A-90B7-45FA2C055C74}" destId="{B73D7BC9-7CEC-4F46-988E-0A42B52E6DB6}" srcOrd="1" destOrd="0" presId="urn:microsoft.com/office/officeart/2005/8/layout/list1"/>
    <dgm:cxn modelId="{7A105B42-0675-48CF-B52E-9415571381D2}" type="presParOf" srcId="{6FA51548-576D-412A-90B7-45FA2C055C74}" destId="{07E7E0BD-1DDB-417A-85A4-CF99866E9659}" srcOrd="2" destOrd="0" presId="urn:microsoft.com/office/officeart/2005/8/layout/list1"/>
    <dgm:cxn modelId="{A4E82F58-23D5-47A6-BCBD-14549DAC7768}" type="presParOf" srcId="{6FA51548-576D-412A-90B7-45FA2C055C74}" destId="{9F779F71-8C92-4A3E-B7D5-7ED9A3AFA2D3}" srcOrd="3" destOrd="0" presId="urn:microsoft.com/office/officeart/2005/8/layout/list1"/>
    <dgm:cxn modelId="{FA2EFD7B-6780-419F-A230-DD0872215709}" type="presParOf" srcId="{6FA51548-576D-412A-90B7-45FA2C055C74}" destId="{CCD6036E-01CB-4EEF-8410-2333C70C366F}" srcOrd="4" destOrd="0" presId="urn:microsoft.com/office/officeart/2005/8/layout/list1"/>
    <dgm:cxn modelId="{D1FD7A8F-6A7F-40BE-A123-107927E51396}" type="presParOf" srcId="{CCD6036E-01CB-4EEF-8410-2333C70C366F}" destId="{CA18E2C0-77E2-4DAF-8BC0-EF0C301D2C76}" srcOrd="0" destOrd="0" presId="urn:microsoft.com/office/officeart/2005/8/layout/list1"/>
    <dgm:cxn modelId="{677B5C66-B150-4733-BC77-42F729A8EE04}" type="presParOf" srcId="{CCD6036E-01CB-4EEF-8410-2333C70C366F}" destId="{49068A65-4E89-4F41-9C36-7F1B9B3A8036}" srcOrd="1" destOrd="0" presId="urn:microsoft.com/office/officeart/2005/8/layout/list1"/>
    <dgm:cxn modelId="{2760A2E4-76BC-4A07-A38A-51792EB5CE6E}" type="presParOf" srcId="{6FA51548-576D-412A-90B7-45FA2C055C74}" destId="{8AAD898A-F02B-4DF7-BA80-0BDCD2311D0B}" srcOrd="5" destOrd="0" presId="urn:microsoft.com/office/officeart/2005/8/layout/list1"/>
    <dgm:cxn modelId="{C61A63E9-6523-4A2F-9DE9-2C45F3AA5FB0}" type="presParOf" srcId="{6FA51548-576D-412A-90B7-45FA2C055C74}" destId="{6F1D00A9-17A6-4712-882C-29D395073797}" srcOrd="6" destOrd="0" presId="urn:microsoft.com/office/officeart/2005/8/layout/list1"/>
    <dgm:cxn modelId="{55AC5258-45B9-47EB-ACF3-5390D895815F}" type="presParOf" srcId="{6FA51548-576D-412A-90B7-45FA2C055C74}" destId="{233D6F12-7AD2-4C66-9956-4A6C0F56BBCC}" srcOrd="7" destOrd="0" presId="urn:microsoft.com/office/officeart/2005/8/layout/list1"/>
    <dgm:cxn modelId="{E26C5137-1E83-427E-8FE5-4D2E268C46A3}" type="presParOf" srcId="{6FA51548-576D-412A-90B7-45FA2C055C74}" destId="{09972873-B9FA-48B7-8379-1F374EF12DB5}" srcOrd="8" destOrd="0" presId="urn:microsoft.com/office/officeart/2005/8/layout/list1"/>
    <dgm:cxn modelId="{354EC8D5-46C7-41C6-AFFE-6407535FDC1B}" type="presParOf" srcId="{09972873-B9FA-48B7-8379-1F374EF12DB5}" destId="{071BBA06-CC51-43D8-887C-B0969231ECEE}" srcOrd="0" destOrd="0" presId="urn:microsoft.com/office/officeart/2005/8/layout/list1"/>
    <dgm:cxn modelId="{8364CE5B-BFD7-4174-9886-57DDAFEDD4A1}" type="presParOf" srcId="{09972873-B9FA-48B7-8379-1F374EF12DB5}" destId="{9A1B5F02-66F5-4590-897E-9DF88C91F74E}" srcOrd="1" destOrd="0" presId="urn:microsoft.com/office/officeart/2005/8/layout/list1"/>
    <dgm:cxn modelId="{7E8548A2-F94E-4B99-930C-3D7C46B01AA3}" type="presParOf" srcId="{6FA51548-576D-412A-90B7-45FA2C055C74}" destId="{07713A59-A846-4526-A963-6BD8C492F93C}" srcOrd="9" destOrd="0" presId="urn:microsoft.com/office/officeart/2005/8/layout/list1"/>
    <dgm:cxn modelId="{89B7538C-EE2F-40D8-B448-C963AB869DB2}" type="presParOf" srcId="{6FA51548-576D-412A-90B7-45FA2C055C74}" destId="{0611CAFE-8CDF-455F-AE62-7C051104B84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B6FB45E-5A57-4566-A7B9-3CB41E08E908}" type="doc">
      <dgm:prSet loTypeId="urn:microsoft.com/office/officeart/2005/8/layout/list1" loCatId="list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536DB317-CF2B-4099-A9A9-8F62CB241521}">
      <dgm:prSet phldrT="[Text]"/>
      <dgm:spPr/>
      <dgm:t>
        <a:bodyPr/>
        <a:lstStyle/>
        <a:p>
          <a:pPr algn="ctr" rtl="1"/>
          <a:r>
            <a:rPr lang="en-US" dirty="0" smtClean="0"/>
            <a:t>chemokine receptor regulation. </a:t>
          </a:r>
          <a:endParaRPr lang="en-US" dirty="0"/>
        </a:p>
      </dgm:t>
    </dgm:pt>
    <dgm:pt modelId="{AA42A5E1-3527-4DE1-88B5-3A701B53090D}" type="parTrans" cxnId="{D4202E7B-4AED-4C29-B315-B5B962FEF1A6}">
      <dgm:prSet/>
      <dgm:spPr/>
      <dgm:t>
        <a:bodyPr/>
        <a:lstStyle/>
        <a:p>
          <a:endParaRPr lang="en-US"/>
        </a:p>
      </dgm:t>
    </dgm:pt>
    <dgm:pt modelId="{8AF1BB68-84EE-4616-9C90-DCF9C05B97A6}" type="sibTrans" cxnId="{D4202E7B-4AED-4C29-B315-B5B962FEF1A6}">
      <dgm:prSet/>
      <dgm:spPr/>
      <dgm:t>
        <a:bodyPr/>
        <a:lstStyle/>
        <a:p>
          <a:endParaRPr lang="en-US"/>
        </a:p>
      </dgm:t>
    </dgm:pt>
    <dgm:pt modelId="{F9D96A52-28FD-465A-94E5-C3D8147916B4}">
      <dgm:prSet phldrT="[Text]"/>
      <dgm:spPr/>
      <dgm:t>
        <a:bodyPr/>
        <a:lstStyle/>
        <a:p>
          <a:pPr algn="ctr" rtl="1"/>
          <a:r>
            <a:rPr lang="en-US" dirty="0" smtClean="0"/>
            <a:t>inability to couple to G proteins</a:t>
          </a:r>
          <a:endParaRPr lang="en-US" b="1" dirty="0"/>
        </a:p>
      </dgm:t>
    </dgm:pt>
    <dgm:pt modelId="{F28A1711-1A64-4F07-8A81-EE62F8CBD679}" type="parTrans" cxnId="{CC5AED7D-C368-446D-9A88-C1BAA49E92FB}">
      <dgm:prSet/>
      <dgm:spPr/>
      <dgm:t>
        <a:bodyPr/>
        <a:lstStyle/>
        <a:p>
          <a:endParaRPr lang="en-US"/>
        </a:p>
      </dgm:t>
    </dgm:pt>
    <dgm:pt modelId="{90D86897-F5F1-4F4C-A1E5-0008BAF4B37E}" type="sibTrans" cxnId="{CC5AED7D-C368-446D-9A88-C1BAA49E92FB}">
      <dgm:prSet/>
      <dgm:spPr/>
      <dgm:t>
        <a:bodyPr/>
        <a:lstStyle/>
        <a:p>
          <a:endParaRPr lang="en-US"/>
        </a:p>
      </dgm:t>
    </dgm:pt>
    <dgm:pt modelId="{37644BC2-BD84-481E-9522-DFBD1BEDEF7A}">
      <dgm:prSet phldrT="[Text]"/>
      <dgm:spPr/>
      <dgm:t>
        <a:bodyPr/>
        <a:lstStyle/>
        <a:p>
          <a:pPr algn="ctr" rtl="1"/>
          <a:r>
            <a:rPr lang="en-US" altLang="zh-TW" b="1" cap="none" dirty="0" smtClean="0">
              <a:latin typeface="B Mitra"/>
              <a:cs typeface="Arial" panose="020B0604020202020204" pitchFamily="34" charset="0"/>
            </a:rPr>
            <a:t>….</a:t>
          </a:r>
          <a:r>
            <a:rPr lang="fa-IR" altLang="zh-TW" b="1" cap="none" dirty="0" smtClean="0">
              <a:latin typeface="B Mitra"/>
              <a:cs typeface="Arial" panose="020B0604020202020204" pitchFamily="34" charset="0"/>
            </a:rPr>
            <a:t>  .  </a:t>
          </a:r>
          <a:r>
            <a:rPr lang="fa-IR" altLang="zh-TW" b="1" cap="none" dirty="0" smtClean="0">
              <a:latin typeface="B Mitra"/>
              <a:ea typeface="Times New Roman" panose="02020603050405020304" pitchFamily="18" charset="0"/>
            </a:rPr>
            <a:t> </a:t>
          </a:r>
          <a:endParaRPr lang="en-US" dirty="0"/>
        </a:p>
      </dgm:t>
    </dgm:pt>
    <dgm:pt modelId="{B99E4EF5-F178-4092-B768-F4C46144294F}" type="parTrans" cxnId="{00663F1E-0882-404E-B044-4101B652FEB7}">
      <dgm:prSet/>
      <dgm:spPr/>
      <dgm:t>
        <a:bodyPr/>
        <a:lstStyle/>
        <a:p>
          <a:endParaRPr lang="en-US"/>
        </a:p>
      </dgm:t>
    </dgm:pt>
    <dgm:pt modelId="{44EA325F-8F50-412F-9BD9-3D6F7238BA91}" type="sibTrans" cxnId="{00663F1E-0882-404E-B044-4101B652FEB7}">
      <dgm:prSet/>
      <dgm:spPr/>
      <dgm:t>
        <a:bodyPr/>
        <a:lstStyle/>
        <a:p>
          <a:endParaRPr lang="en-US"/>
        </a:p>
      </dgm:t>
    </dgm:pt>
    <dgm:pt modelId="{6FA51548-576D-412A-90B7-45FA2C055C74}" type="pres">
      <dgm:prSet presAssocID="{7B6FB45E-5A57-4566-A7B9-3CB41E08E90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B7B334-36D2-4E9F-AC63-F77AE4A831D7}" type="pres">
      <dgm:prSet presAssocID="{536DB317-CF2B-4099-A9A9-8F62CB241521}" presName="parentLin" presStyleCnt="0"/>
      <dgm:spPr/>
    </dgm:pt>
    <dgm:pt modelId="{FAC2A542-3C37-403D-A13F-A36D0A0B4FED}" type="pres">
      <dgm:prSet presAssocID="{536DB317-CF2B-4099-A9A9-8F62CB24152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1AC9737-F3DF-427D-863E-93B1CFE572B1}" type="pres">
      <dgm:prSet presAssocID="{536DB317-CF2B-4099-A9A9-8F62CB241521}" presName="parentText" presStyleLbl="node1" presStyleIdx="0" presStyleCnt="3" custLinFactX="7870" custLinFactNeighborX="100000" custLinFactNeighborY="-316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3D7BC9-7CEC-4F46-988E-0A42B52E6DB6}" type="pres">
      <dgm:prSet presAssocID="{536DB317-CF2B-4099-A9A9-8F62CB241521}" presName="negativeSpace" presStyleCnt="0"/>
      <dgm:spPr/>
    </dgm:pt>
    <dgm:pt modelId="{07E7E0BD-1DDB-417A-85A4-CF99866E9659}" type="pres">
      <dgm:prSet presAssocID="{536DB317-CF2B-4099-A9A9-8F62CB241521}" presName="childText" presStyleLbl="conFgAcc1" presStyleIdx="0" presStyleCnt="3">
        <dgm:presLayoutVars>
          <dgm:bulletEnabled val="1"/>
        </dgm:presLayoutVars>
      </dgm:prSet>
      <dgm:spPr/>
    </dgm:pt>
    <dgm:pt modelId="{9F779F71-8C92-4A3E-B7D5-7ED9A3AFA2D3}" type="pres">
      <dgm:prSet presAssocID="{8AF1BB68-84EE-4616-9C90-DCF9C05B97A6}" presName="spaceBetweenRectangles" presStyleCnt="0"/>
      <dgm:spPr/>
    </dgm:pt>
    <dgm:pt modelId="{CCD6036E-01CB-4EEF-8410-2333C70C366F}" type="pres">
      <dgm:prSet presAssocID="{F9D96A52-28FD-465A-94E5-C3D8147916B4}" presName="parentLin" presStyleCnt="0"/>
      <dgm:spPr/>
    </dgm:pt>
    <dgm:pt modelId="{CA18E2C0-77E2-4DAF-8BC0-EF0C301D2C76}" type="pres">
      <dgm:prSet presAssocID="{F9D96A52-28FD-465A-94E5-C3D8147916B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9068A65-4E89-4F41-9C36-7F1B9B3A8036}" type="pres">
      <dgm:prSet presAssocID="{F9D96A52-28FD-465A-94E5-C3D8147916B4}" presName="parentText" presStyleLbl="node1" presStyleIdx="1" presStyleCnt="3" custLinFactX="7870" custLinFactNeighborX="100000" custLinFactNeighborY="-164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AD898A-F02B-4DF7-BA80-0BDCD2311D0B}" type="pres">
      <dgm:prSet presAssocID="{F9D96A52-28FD-465A-94E5-C3D8147916B4}" presName="negativeSpace" presStyleCnt="0"/>
      <dgm:spPr/>
    </dgm:pt>
    <dgm:pt modelId="{6F1D00A9-17A6-4712-882C-29D395073797}" type="pres">
      <dgm:prSet presAssocID="{F9D96A52-28FD-465A-94E5-C3D8147916B4}" presName="childText" presStyleLbl="conFgAcc1" presStyleIdx="1" presStyleCnt="3">
        <dgm:presLayoutVars>
          <dgm:bulletEnabled val="1"/>
        </dgm:presLayoutVars>
      </dgm:prSet>
      <dgm:spPr/>
    </dgm:pt>
    <dgm:pt modelId="{233D6F12-7AD2-4C66-9956-4A6C0F56BBCC}" type="pres">
      <dgm:prSet presAssocID="{90D86897-F5F1-4F4C-A1E5-0008BAF4B37E}" presName="spaceBetweenRectangles" presStyleCnt="0"/>
      <dgm:spPr/>
    </dgm:pt>
    <dgm:pt modelId="{09972873-B9FA-48B7-8379-1F374EF12DB5}" type="pres">
      <dgm:prSet presAssocID="{37644BC2-BD84-481E-9522-DFBD1BEDEF7A}" presName="parentLin" presStyleCnt="0"/>
      <dgm:spPr/>
    </dgm:pt>
    <dgm:pt modelId="{071BBA06-CC51-43D8-887C-B0969231ECEE}" type="pres">
      <dgm:prSet presAssocID="{37644BC2-BD84-481E-9522-DFBD1BEDEF7A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9A1B5F02-66F5-4590-897E-9DF88C91F74E}" type="pres">
      <dgm:prSet presAssocID="{37644BC2-BD84-481E-9522-DFBD1BEDEF7A}" presName="parentText" presStyleLbl="node1" presStyleIdx="2" presStyleCnt="3" custLinFactX="7870" custLinFactNeighborX="100000" custLinFactNeighborY="-419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713A59-A846-4526-A963-6BD8C492F93C}" type="pres">
      <dgm:prSet presAssocID="{37644BC2-BD84-481E-9522-DFBD1BEDEF7A}" presName="negativeSpace" presStyleCnt="0"/>
      <dgm:spPr/>
    </dgm:pt>
    <dgm:pt modelId="{0611CAFE-8CDF-455F-AE62-7C051104B843}" type="pres">
      <dgm:prSet presAssocID="{37644BC2-BD84-481E-9522-DFBD1BEDEF7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91847EB-F027-4607-A7F9-916D01E3F4D0}" type="presOf" srcId="{F9D96A52-28FD-465A-94E5-C3D8147916B4}" destId="{49068A65-4E89-4F41-9C36-7F1B9B3A8036}" srcOrd="1" destOrd="0" presId="urn:microsoft.com/office/officeart/2005/8/layout/list1"/>
    <dgm:cxn modelId="{0655C4A1-A246-4088-B191-88C48AEF7023}" type="presOf" srcId="{F9D96A52-28FD-465A-94E5-C3D8147916B4}" destId="{CA18E2C0-77E2-4DAF-8BC0-EF0C301D2C76}" srcOrd="0" destOrd="0" presId="urn:microsoft.com/office/officeart/2005/8/layout/list1"/>
    <dgm:cxn modelId="{D6A96631-710B-4729-BC7B-DA42FD5932DC}" type="presOf" srcId="{37644BC2-BD84-481E-9522-DFBD1BEDEF7A}" destId="{9A1B5F02-66F5-4590-897E-9DF88C91F74E}" srcOrd="1" destOrd="0" presId="urn:microsoft.com/office/officeart/2005/8/layout/list1"/>
    <dgm:cxn modelId="{D4202E7B-4AED-4C29-B315-B5B962FEF1A6}" srcId="{7B6FB45E-5A57-4566-A7B9-3CB41E08E908}" destId="{536DB317-CF2B-4099-A9A9-8F62CB241521}" srcOrd="0" destOrd="0" parTransId="{AA42A5E1-3527-4DE1-88B5-3A701B53090D}" sibTransId="{8AF1BB68-84EE-4616-9C90-DCF9C05B97A6}"/>
    <dgm:cxn modelId="{079953D7-6292-4187-833E-A373BEC3AED7}" type="presOf" srcId="{7B6FB45E-5A57-4566-A7B9-3CB41E08E908}" destId="{6FA51548-576D-412A-90B7-45FA2C055C74}" srcOrd="0" destOrd="0" presId="urn:microsoft.com/office/officeart/2005/8/layout/list1"/>
    <dgm:cxn modelId="{74A35C89-3BAA-46B5-A3FD-29E12AC4A999}" type="presOf" srcId="{37644BC2-BD84-481E-9522-DFBD1BEDEF7A}" destId="{071BBA06-CC51-43D8-887C-B0969231ECEE}" srcOrd="0" destOrd="0" presId="urn:microsoft.com/office/officeart/2005/8/layout/list1"/>
    <dgm:cxn modelId="{CC5AED7D-C368-446D-9A88-C1BAA49E92FB}" srcId="{7B6FB45E-5A57-4566-A7B9-3CB41E08E908}" destId="{F9D96A52-28FD-465A-94E5-C3D8147916B4}" srcOrd="1" destOrd="0" parTransId="{F28A1711-1A64-4F07-8A81-EE62F8CBD679}" sibTransId="{90D86897-F5F1-4F4C-A1E5-0008BAF4B37E}"/>
    <dgm:cxn modelId="{53C38215-CB4D-4C8B-8DDF-1E808FE917E7}" type="presOf" srcId="{536DB317-CF2B-4099-A9A9-8F62CB241521}" destId="{D1AC9737-F3DF-427D-863E-93B1CFE572B1}" srcOrd="1" destOrd="0" presId="urn:microsoft.com/office/officeart/2005/8/layout/list1"/>
    <dgm:cxn modelId="{00663F1E-0882-404E-B044-4101B652FEB7}" srcId="{7B6FB45E-5A57-4566-A7B9-3CB41E08E908}" destId="{37644BC2-BD84-481E-9522-DFBD1BEDEF7A}" srcOrd="2" destOrd="0" parTransId="{B99E4EF5-F178-4092-B768-F4C46144294F}" sibTransId="{44EA325F-8F50-412F-9BD9-3D6F7238BA91}"/>
    <dgm:cxn modelId="{D919FACB-072A-485E-91D3-29F300A5F73F}" type="presOf" srcId="{536DB317-CF2B-4099-A9A9-8F62CB241521}" destId="{FAC2A542-3C37-403D-A13F-A36D0A0B4FED}" srcOrd="0" destOrd="0" presId="urn:microsoft.com/office/officeart/2005/8/layout/list1"/>
    <dgm:cxn modelId="{7A40A0DA-4763-4EE1-BFFF-2A6DB46600FA}" type="presParOf" srcId="{6FA51548-576D-412A-90B7-45FA2C055C74}" destId="{ABB7B334-36D2-4E9F-AC63-F77AE4A831D7}" srcOrd="0" destOrd="0" presId="urn:microsoft.com/office/officeart/2005/8/layout/list1"/>
    <dgm:cxn modelId="{F4665F41-D2B2-4F56-A48D-F4067D1E4106}" type="presParOf" srcId="{ABB7B334-36D2-4E9F-AC63-F77AE4A831D7}" destId="{FAC2A542-3C37-403D-A13F-A36D0A0B4FED}" srcOrd="0" destOrd="0" presId="urn:microsoft.com/office/officeart/2005/8/layout/list1"/>
    <dgm:cxn modelId="{9180AE3D-0B2E-4716-90F4-99D8B598FD9C}" type="presParOf" srcId="{ABB7B334-36D2-4E9F-AC63-F77AE4A831D7}" destId="{D1AC9737-F3DF-427D-863E-93B1CFE572B1}" srcOrd="1" destOrd="0" presId="urn:microsoft.com/office/officeart/2005/8/layout/list1"/>
    <dgm:cxn modelId="{376FACB8-7EEB-4E4B-AD2B-36AF4DDD3E64}" type="presParOf" srcId="{6FA51548-576D-412A-90B7-45FA2C055C74}" destId="{B73D7BC9-7CEC-4F46-988E-0A42B52E6DB6}" srcOrd="1" destOrd="0" presId="urn:microsoft.com/office/officeart/2005/8/layout/list1"/>
    <dgm:cxn modelId="{7A105B42-0675-48CF-B52E-9415571381D2}" type="presParOf" srcId="{6FA51548-576D-412A-90B7-45FA2C055C74}" destId="{07E7E0BD-1DDB-417A-85A4-CF99866E9659}" srcOrd="2" destOrd="0" presId="urn:microsoft.com/office/officeart/2005/8/layout/list1"/>
    <dgm:cxn modelId="{A4E82F58-23D5-47A6-BCBD-14549DAC7768}" type="presParOf" srcId="{6FA51548-576D-412A-90B7-45FA2C055C74}" destId="{9F779F71-8C92-4A3E-B7D5-7ED9A3AFA2D3}" srcOrd="3" destOrd="0" presId="urn:microsoft.com/office/officeart/2005/8/layout/list1"/>
    <dgm:cxn modelId="{FA2EFD7B-6780-419F-A230-DD0872215709}" type="presParOf" srcId="{6FA51548-576D-412A-90B7-45FA2C055C74}" destId="{CCD6036E-01CB-4EEF-8410-2333C70C366F}" srcOrd="4" destOrd="0" presId="urn:microsoft.com/office/officeart/2005/8/layout/list1"/>
    <dgm:cxn modelId="{D1FD7A8F-6A7F-40BE-A123-107927E51396}" type="presParOf" srcId="{CCD6036E-01CB-4EEF-8410-2333C70C366F}" destId="{CA18E2C0-77E2-4DAF-8BC0-EF0C301D2C76}" srcOrd="0" destOrd="0" presId="urn:microsoft.com/office/officeart/2005/8/layout/list1"/>
    <dgm:cxn modelId="{677B5C66-B150-4733-BC77-42F729A8EE04}" type="presParOf" srcId="{CCD6036E-01CB-4EEF-8410-2333C70C366F}" destId="{49068A65-4E89-4F41-9C36-7F1B9B3A8036}" srcOrd="1" destOrd="0" presId="urn:microsoft.com/office/officeart/2005/8/layout/list1"/>
    <dgm:cxn modelId="{2760A2E4-76BC-4A07-A38A-51792EB5CE6E}" type="presParOf" srcId="{6FA51548-576D-412A-90B7-45FA2C055C74}" destId="{8AAD898A-F02B-4DF7-BA80-0BDCD2311D0B}" srcOrd="5" destOrd="0" presId="urn:microsoft.com/office/officeart/2005/8/layout/list1"/>
    <dgm:cxn modelId="{C61A63E9-6523-4A2F-9DE9-2C45F3AA5FB0}" type="presParOf" srcId="{6FA51548-576D-412A-90B7-45FA2C055C74}" destId="{6F1D00A9-17A6-4712-882C-29D395073797}" srcOrd="6" destOrd="0" presId="urn:microsoft.com/office/officeart/2005/8/layout/list1"/>
    <dgm:cxn modelId="{55AC5258-45B9-47EB-ACF3-5390D895815F}" type="presParOf" srcId="{6FA51548-576D-412A-90B7-45FA2C055C74}" destId="{233D6F12-7AD2-4C66-9956-4A6C0F56BBCC}" srcOrd="7" destOrd="0" presId="urn:microsoft.com/office/officeart/2005/8/layout/list1"/>
    <dgm:cxn modelId="{E26C5137-1E83-427E-8FE5-4D2E268C46A3}" type="presParOf" srcId="{6FA51548-576D-412A-90B7-45FA2C055C74}" destId="{09972873-B9FA-48B7-8379-1F374EF12DB5}" srcOrd="8" destOrd="0" presId="urn:microsoft.com/office/officeart/2005/8/layout/list1"/>
    <dgm:cxn modelId="{354EC8D5-46C7-41C6-AFFE-6407535FDC1B}" type="presParOf" srcId="{09972873-B9FA-48B7-8379-1F374EF12DB5}" destId="{071BBA06-CC51-43D8-887C-B0969231ECEE}" srcOrd="0" destOrd="0" presId="urn:microsoft.com/office/officeart/2005/8/layout/list1"/>
    <dgm:cxn modelId="{8364CE5B-BFD7-4174-9886-57DDAFEDD4A1}" type="presParOf" srcId="{09972873-B9FA-48B7-8379-1F374EF12DB5}" destId="{9A1B5F02-66F5-4590-897E-9DF88C91F74E}" srcOrd="1" destOrd="0" presId="urn:microsoft.com/office/officeart/2005/8/layout/list1"/>
    <dgm:cxn modelId="{7E8548A2-F94E-4B99-930C-3D7C46B01AA3}" type="presParOf" srcId="{6FA51548-576D-412A-90B7-45FA2C055C74}" destId="{07713A59-A846-4526-A963-6BD8C492F93C}" srcOrd="9" destOrd="0" presId="urn:microsoft.com/office/officeart/2005/8/layout/list1"/>
    <dgm:cxn modelId="{89B7538C-EE2F-40D8-B448-C963AB869DB2}" type="presParOf" srcId="{6FA51548-576D-412A-90B7-45FA2C055C74}" destId="{0611CAFE-8CDF-455F-AE62-7C051104B84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5FEE455-A7DB-4E06-B843-845D8E16758E}" type="doc">
      <dgm:prSet loTypeId="urn:microsoft.com/office/officeart/2005/8/layout/list1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B4A6742A-A94A-48F5-A58A-4BC9C46F0375}">
      <dgm:prSet phldrT="[Text]"/>
      <dgm:spPr/>
      <dgm:t>
        <a:bodyPr/>
        <a:lstStyle/>
        <a:p>
          <a:pPr rtl="1"/>
          <a:r>
            <a:rPr lang="en-US" b="1" dirty="0" smtClean="0">
              <a:solidFill>
                <a:schemeClr val="bg1"/>
              </a:solidFill>
              <a:latin typeface="B Mitra"/>
              <a:ea typeface="Times New Roman" panose="02020603050405020304" pitchFamily="18" charset="0"/>
            </a:rPr>
            <a:t>Hodgkin’s lymphoma (HL)</a:t>
          </a:r>
          <a:endParaRPr lang="en-US" dirty="0"/>
        </a:p>
      </dgm:t>
    </dgm:pt>
    <dgm:pt modelId="{CE6F7315-3336-4078-B711-9BACBFF22A44}" type="parTrans" cxnId="{8BB16E99-1EBF-41A9-B63A-CCDC01838A45}">
      <dgm:prSet/>
      <dgm:spPr/>
      <dgm:t>
        <a:bodyPr/>
        <a:lstStyle/>
        <a:p>
          <a:endParaRPr lang="en-US"/>
        </a:p>
      </dgm:t>
    </dgm:pt>
    <dgm:pt modelId="{905DBEAB-1EC4-4394-8041-9246BB5D733F}" type="sibTrans" cxnId="{8BB16E99-1EBF-41A9-B63A-CCDC01838A45}">
      <dgm:prSet/>
      <dgm:spPr/>
      <dgm:t>
        <a:bodyPr/>
        <a:lstStyle/>
        <a:p>
          <a:endParaRPr lang="en-US"/>
        </a:p>
      </dgm:t>
    </dgm:pt>
    <dgm:pt modelId="{CD0E59AA-1134-4CC7-BC31-95702EC5FE11}">
      <dgm:prSet phldrT="[Text]"/>
      <dgm:spPr/>
      <dgm:t>
        <a:bodyPr/>
        <a:lstStyle/>
        <a:p>
          <a:pPr rtl="1"/>
          <a:r>
            <a:rPr lang="en-US" b="1" dirty="0" smtClean="0">
              <a:solidFill>
                <a:schemeClr val="bg1"/>
              </a:solidFill>
              <a:latin typeface="B Mitra"/>
            </a:rPr>
            <a:t>adult T cell </a:t>
          </a:r>
          <a:r>
            <a:rPr lang="en-US" b="1" dirty="0" err="1" smtClean="0">
              <a:solidFill>
                <a:schemeClr val="bg1"/>
              </a:solidFill>
              <a:latin typeface="B Mitra"/>
            </a:rPr>
            <a:t>leukaemia</a:t>
          </a:r>
          <a:r>
            <a:rPr lang="en-US" b="1" dirty="0" smtClean="0">
              <a:solidFill>
                <a:schemeClr val="bg1"/>
              </a:solidFill>
              <a:latin typeface="B Mitra"/>
            </a:rPr>
            <a:t>/lymphoma (ATLL) </a:t>
          </a:r>
          <a:endParaRPr lang="en-US" dirty="0"/>
        </a:p>
      </dgm:t>
    </dgm:pt>
    <dgm:pt modelId="{0B67276D-4DB7-43A5-881E-BD0FFD9B683F}" type="parTrans" cxnId="{561C90C0-9A89-42F9-94B5-B825B918E42A}">
      <dgm:prSet/>
      <dgm:spPr/>
      <dgm:t>
        <a:bodyPr/>
        <a:lstStyle/>
        <a:p>
          <a:endParaRPr lang="en-US"/>
        </a:p>
      </dgm:t>
    </dgm:pt>
    <dgm:pt modelId="{B5881B0B-384F-40E9-9125-8C3766F102F1}" type="sibTrans" cxnId="{561C90C0-9A89-42F9-94B5-B825B918E42A}">
      <dgm:prSet/>
      <dgm:spPr/>
      <dgm:t>
        <a:bodyPr/>
        <a:lstStyle/>
        <a:p>
          <a:endParaRPr lang="en-US"/>
        </a:p>
      </dgm:t>
    </dgm:pt>
    <dgm:pt modelId="{775EDFD1-72DB-4B75-A337-AFC1D68EA663}">
      <dgm:prSet phldrT="[Text]"/>
      <dgm:spPr/>
      <dgm:t>
        <a:bodyPr/>
        <a:lstStyle/>
        <a:p>
          <a:pPr rtl="1"/>
          <a:r>
            <a:rPr lang="en-US" b="1" dirty="0" smtClean="0">
              <a:solidFill>
                <a:schemeClr val="bg1"/>
              </a:solidFill>
              <a:latin typeface="B Mitra"/>
            </a:rPr>
            <a:t>T-Cell Acute Lymphocytic Leukemia(ALL)</a:t>
          </a:r>
          <a:endParaRPr lang="en-US" dirty="0"/>
        </a:p>
      </dgm:t>
    </dgm:pt>
    <dgm:pt modelId="{E1C40A4D-0E4B-4FE4-B4C8-B17FDC2B256E}" type="parTrans" cxnId="{CA228750-30F7-403F-BF61-340168CC7928}">
      <dgm:prSet/>
      <dgm:spPr/>
      <dgm:t>
        <a:bodyPr/>
        <a:lstStyle/>
        <a:p>
          <a:endParaRPr lang="en-US"/>
        </a:p>
      </dgm:t>
    </dgm:pt>
    <dgm:pt modelId="{95C465FB-20D7-49FB-AB93-C4DE4F6ABEDB}" type="sibTrans" cxnId="{CA228750-30F7-403F-BF61-340168CC7928}">
      <dgm:prSet/>
      <dgm:spPr/>
      <dgm:t>
        <a:bodyPr/>
        <a:lstStyle/>
        <a:p>
          <a:endParaRPr lang="en-US"/>
        </a:p>
      </dgm:t>
    </dgm:pt>
    <dgm:pt modelId="{BFD048E8-6E8A-4725-AC1A-F973C0FFA144}">
      <dgm:prSet phldrT="[Text]"/>
      <dgm:spPr/>
      <dgm:t>
        <a:bodyPr/>
        <a:lstStyle/>
        <a:p>
          <a:pPr rtl="1"/>
          <a:r>
            <a:rPr lang="en-US" b="1" dirty="0" smtClean="0">
              <a:solidFill>
                <a:schemeClr val="bg1"/>
              </a:solidFill>
              <a:latin typeface="B Mitra"/>
            </a:rPr>
            <a:t>T-cell cutaneous T-cell lymphomas (CTCLs) </a:t>
          </a:r>
          <a:endParaRPr lang="en-US" dirty="0"/>
        </a:p>
      </dgm:t>
    </dgm:pt>
    <dgm:pt modelId="{E28A53F0-0F5A-48A6-91AD-2F1FFFED73EB}" type="parTrans" cxnId="{45B383F2-E2C0-4808-854B-F95BF79C965B}">
      <dgm:prSet/>
      <dgm:spPr/>
      <dgm:t>
        <a:bodyPr/>
        <a:lstStyle/>
        <a:p>
          <a:endParaRPr lang="en-US"/>
        </a:p>
      </dgm:t>
    </dgm:pt>
    <dgm:pt modelId="{E3750BCE-CC94-4EF4-B91C-D9B745325E37}" type="sibTrans" cxnId="{45B383F2-E2C0-4808-854B-F95BF79C965B}">
      <dgm:prSet/>
      <dgm:spPr/>
      <dgm:t>
        <a:bodyPr/>
        <a:lstStyle/>
        <a:p>
          <a:endParaRPr lang="en-US"/>
        </a:p>
      </dgm:t>
    </dgm:pt>
    <dgm:pt modelId="{EF6A4180-37C7-4E7B-92AA-3C3FD330CF38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  <a:latin typeface="B Mitra"/>
            </a:rPr>
            <a:t>Nasal natural killer/T-cell lymphoma (NNKTL)</a:t>
          </a:r>
          <a:endParaRPr lang="en-US" dirty="0"/>
        </a:p>
      </dgm:t>
    </dgm:pt>
    <dgm:pt modelId="{2369479F-C28E-4C89-B950-BBE2F9465C11}" type="parTrans" cxnId="{E2E8D4D9-FB05-4EEE-A9FB-72CD7914679C}">
      <dgm:prSet/>
      <dgm:spPr/>
      <dgm:t>
        <a:bodyPr/>
        <a:lstStyle/>
        <a:p>
          <a:endParaRPr lang="en-US"/>
        </a:p>
      </dgm:t>
    </dgm:pt>
    <dgm:pt modelId="{EA437CA9-9D08-48F0-BDF5-D8787D8BBDA0}" type="sibTrans" cxnId="{E2E8D4D9-FB05-4EEE-A9FB-72CD7914679C}">
      <dgm:prSet/>
      <dgm:spPr/>
      <dgm:t>
        <a:bodyPr/>
        <a:lstStyle/>
        <a:p>
          <a:endParaRPr lang="en-US"/>
        </a:p>
      </dgm:t>
    </dgm:pt>
    <dgm:pt modelId="{D3F04B3B-838B-408C-9D1D-2C031F020B5B}">
      <dgm:prSet phldrT="[Text]"/>
      <dgm:spPr/>
      <dgm:t>
        <a:bodyPr/>
        <a:lstStyle/>
        <a:p>
          <a:pPr rtl="1"/>
          <a:r>
            <a:rPr lang="en-US" b="1" dirty="0" smtClean="0">
              <a:solidFill>
                <a:schemeClr val="bg1"/>
              </a:solidFill>
              <a:latin typeface="B Mitra"/>
            </a:rPr>
            <a:t>DLBCL)</a:t>
          </a:r>
          <a:r>
            <a:rPr lang="ar-SA" b="1" dirty="0" smtClean="0">
              <a:solidFill>
                <a:schemeClr val="bg1"/>
              </a:solidFill>
              <a:latin typeface="B Mitra"/>
            </a:rPr>
            <a:t> </a:t>
          </a:r>
          <a:r>
            <a:rPr lang="en-US" b="1" dirty="0" smtClean="0">
              <a:solidFill>
                <a:schemeClr val="bg1"/>
              </a:solidFill>
              <a:latin typeface="B Mitra"/>
            </a:rPr>
            <a:t>Diffuse large B-cell lymphoma(</a:t>
          </a:r>
          <a:endParaRPr lang="en-US" dirty="0"/>
        </a:p>
      </dgm:t>
    </dgm:pt>
    <dgm:pt modelId="{AD20DA00-9437-4B8C-B28C-2C8FDAC7463B}" type="parTrans" cxnId="{923B6223-1FB4-44AD-B34D-C5F29840D53E}">
      <dgm:prSet/>
      <dgm:spPr/>
      <dgm:t>
        <a:bodyPr/>
        <a:lstStyle/>
        <a:p>
          <a:endParaRPr lang="en-US"/>
        </a:p>
      </dgm:t>
    </dgm:pt>
    <dgm:pt modelId="{A96C6413-CA19-44E8-9DB2-87A867F9B048}" type="sibTrans" cxnId="{923B6223-1FB4-44AD-B34D-C5F29840D53E}">
      <dgm:prSet/>
      <dgm:spPr/>
      <dgm:t>
        <a:bodyPr/>
        <a:lstStyle/>
        <a:p>
          <a:endParaRPr lang="en-US"/>
        </a:p>
      </dgm:t>
    </dgm:pt>
    <dgm:pt modelId="{F941D325-067E-4B89-AACF-7572390A6ECD}">
      <dgm:prSet phldrT="[Text]"/>
      <dgm:spPr/>
      <dgm:t>
        <a:bodyPr/>
        <a:lstStyle/>
        <a:p>
          <a:pPr rtl="1"/>
          <a:r>
            <a:rPr lang="en-US" b="1" dirty="0" smtClean="0">
              <a:solidFill>
                <a:schemeClr val="bg1"/>
              </a:solidFill>
              <a:latin typeface="B Mitra"/>
            </a:rPr>
            <a:t>B-cell acute lymphoblastic leukemia (ALL) </a:t>
          </a:r>
          <a:endParaRPr lang="en-US" dirty="0"/>
        </a:p>
      </dgm:t>
    </dgm:pt>
    <dgm:pt modelId="{94099FC6-2D27-4AE3-96CA-C372241BAA2E}" type="parTrans" cxnId="{C2F31D29-BEB1-4D78-B4BE-28FC8FEB70F9}">
      <dgm:prSet/>
      <dgm:spPr/>
      <dgm:t>
        <a:bodyPr/>
        <a:lstStyle/>
        <a:p>
          <a:endParaRPr lang="en-US"/>
        </a:p>
      </dgm:t>
    </dgm:pt>
    <dgm:pt modelId="{A11FF4CE-FB81-409C-B8C6-8AC405D8FB11}" type="sibTrans" cxnId="{C2F31D29-BEB1-4D78-B4BE-28FC8FEB70F9}">
      <dgm:prSet/>
      <dgm:spPr/>
      <dgm:t>
        <a:bodyPr/>
        <a:lstStyle/>
        <a:p>
          <a:endParaRPr lang="en-US"/>
        </a:p>
      </dgm:t>
    </dgm:pt>
    <dgm:pt modelId="{471A76E3-809D-4937-9B8D-5EEFA62E7816}">
      <dgm:prSet phldrT="[Text]"/>
      <dgm:spPr/>
      <dgm:t>
        <a:bodyPr/>
        <a:lstStyle/>
        <a:p>
          <a:pPr rtl="1"/>
          <a:r>
            <a:rPr lang="en-US" b="1" dirty="0" smtClean="0">
              <a:solidFill>
                <a:schemeClr val="bg1"/>
              </a:solidFill>
              <a:latin typeface="B Mitra"/>
            </a:rPr>
            <a:t>B-cell precursor ALL (BCP-ALL)</a:t>
          </a:r>
          <a:endParaRPr lang="en-US" dirty="0"/>
        </a:p>
      </dgm:t>
    </dgm:pt>
    <dgm:pt modelId="{24985B2D-C020-4DF7-9A87-BCBD4BA561B1}" type="parTrans" cxnId="{99B4707B-CD6F-4E63-9D7B-E1546B49FE2C}">
      <dgm:prSet/>
      <dgm:spPr/>
      <dgm:t>
        <a:bodyPr/>
        <a:lstStyle/>
        <a:p>
          <a:endParaRPr lang="en-US"/>
        </a:p>
      </dgm:t>
    </dgm:pt>
    <dgm:pt modelId="{E88E8564-DE28-4B91-8A97-A4C35525C76A}" type="sibTrans" cxnId="{99B4707B-CD6F-4E63-9D7B-E1546B49FE2C}">
      <dgm:prSet/>
      <dgm:spPr/>
      <dgm:t>
        <a:bodyPr/>
        <a:lstStyle/>
        <a:p>
          <a:endParaRPr lang="en-US"/>
        </a:p>
      </dgm:t>
    </dgm:pt>
    <dgm:pt modelId="{DC4F70BA-AA27-40D1-BCE3-C2DCA51E739B}">
      <dgm:prSet phldrT="[Text]"/>
      <dgm:spPr/>
      <dgm:t>
        <a:bodyPr/>
        <a:lstStyle/>
        <a:p>
          <a:pPr rtl="1"/>
          <a:r>
            <a:rPr lang="en-US" b="1" dirty="0" smtClean="0">
              <a:solidFill>
                <a:schemeClr val="bg1"/>
              </a:solidFill>
              <a:latin typeface="B Mitra"/>
            </a:rPr>
            <a:t>childhood acute lymphoblastic leukemia(ALL)</a:t>
          </a:r>
          <a:endParaRPr lang="en-US" dirty="0"/>
        </a:p>
      </dgm:t>
    </dgm:pt>
    <dgm:pt modelId="{8224261D-F6D2-40B8-848E-0B1A4511E99A}" type="parTrans" cxnId="{1A045D15-88C5-465C-B3EF-7525762656C7}">
      <dgm:prSet/>
      <dgm:spPr/>
      <dgm:t>
        <a:bodyPr/>
        <a:lstStyle/>
        <a:p>
          <a:endParaRPr lang="en-US"/>
        </a:p>
      </dgm:t>
    </dgm:pt>
    <dgm:pt modelId="{5F5A1AAA-C06C-4D22-82ED-7122D6C3D77E}" type="sibTrans" cxnId="{1A045D15-88C5-465C-B3EF-7525762656C7}">
      <dgm:prSet/>
      <dgm:spPr/>
      <dgm:t>
        <a:bodyPr/>
        <a:lstStyle/>
        <a:p>
          <a:endParaRPr lang="en-US"/>
        </a:p>
      </dgm:t>
    </dgm:pt>
    <dgm:pt modelId="{BEFDCDB2-E3AC-48DC-896A-CFB1948080F8}">
      <dgm:prSet phldrT="[Text]"/>
      <dgm:spPr/>
      <dgm:t>
        <a:bodyPr/>
        <a:lstStyle/>
        <a:p>
          <a:pPr rtl="1"/>
          <a:r>
            <a:rPr lang="en-US" b="1" dirty="0" smtClean="0">
              <a:solidFill>
                <a:schemeClr val="bg1"/>
              </a:solidFill>
              <a:latin typeface="B Mitra"/>
            </a:rPr>
            <a:t>Chronic Lymphocytic Leukemia (CLL)</a:t>
          </a:r>
          <a:endParaRPr lang="en-US" dirty="0"/>
        </a:p>
      </dgm:t>
    </dgm:pt>
    <dgm:pt modelId="{802D7610-AC90-4D1F-ABF5-93BFA29A18B7}" type="parTrans" cxnId="{77AD001E-5019-4CD0-B4AA-96FBF7419E9E}">
      <dgm:prSet/>
      <dgm:spPr/>
      <dgm:t>
        <a:bodyPr/>
        <a:lstStyle/>
        <a:p>
          <a:endParaRPr lang="en-US"/>
        </a:p>
      </dgm:t>
    </dgm:pt>
    <dgm:pt modelId="{55EC37C8-1382-4F50-99EA-E6051819058C}" type="sibTrans" cxnId="{77AD001E-5019-4CD0-B4AA-96FBF7419E9E}">
      <dgm:prSet/>
      <dgm:spPr/>
      <dgm:t>
        <a:bodyPr/>
        <a:lstStyle/>
        <a:p>
          <a:endParaRPr lang="en-US"/>
        </a:p>
      </dgm:t>
    </dgm:pt>
    <dgm:pt modelId="{9A330752-782D-4DE9-81E0-2B4F48309F20}">
      <dgm:prSet phldrT="[Text]"/>
      <dgm:spPr/>
      <dgm:t>
        <a:bodyPr/>
        <a:lstStyle/>
        <a:p>
          <a:pPr rtl="1"/>
          <a:r>
            <a:rPr lang="en-US" b="1" dirty="0" smtClean="0">
              <a:solidFill>
                <a:schemeClr val="bg1"/>
              </a:solidFill>
              <a:latin typeface="B Mitra"/>
            </a:rPr>
            <a:t>B-cell chronic lymphocytic leukemia (B-CLL)</a:t>
          </a:r>
          <a:endParaRPr lang="en-US" dirty="0"/>
        </a:p>
      </dgm:t>
    </dgm:pt>
    <dgm:pt modelId="{DA934859-2D59-47F9-8459-26F2AEF34CC6}" type="parTrans" cxnId="{758FB730-A100-4BE1-846F-97D695DA25D2}">
      <dgm:prSet/>
      <dgm:spPr/>
      <dgm:t>
        <a:bodyPr/>
        <a:lstStyle/>
        <a:p>
          <a:endParaRPr lang="en-US"/>
        </a:p>
      </dgm:t>
    </dgm:pt>
    <dgm:pt modelId="{51781091-5585-469B-A915-A6721CB1BF7D}" type="sibTrans" cxnId="{758FB730-A100-4BE1-846F-97D695DA25D2}">
      <dgm:prSet/>
      <dgm:spPr/>
      <dgm:t>
        <a:bodyPr/>
        <a:lstStyle/>
        <a:p>
          <a:endParaRPr lang="en-US"/>
        </a:p>
      </dgm:t>
    </dgm:pt>
    <dgm:pt modelId="{ABB06BFA-702D-409B-B4C9-0DC223154A29}" type="pres">
      <dgm:prSet presAssocID="{D5FEE455-A7DB-4E06-B843-845D8E16758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C5038D-3400-455E-A405-CC2E195B05C8}" type="pres">
      <dgm:prSet presAssocID="{B4A6742A-A94A-48F5-A58A-4BC9C46F0375}" presName="parentLin" presStyleCnt="0"/>
      <dgm:spPr/>
    </dgm:pt>
    <dgm:pt modelId="{2433A1FA-CCE1-4A00-8535-B9C1D843F333}" type="pres">
      <dgm:prSet presAssocID="{B4A6742A-A94A-48F5-A58A-4BC9C46F0375}" presName="parentLeftMargin" presStyleLbl="node1" presStyleIdx="0" presStyleCnt="11"/>
      <dgm:spPr/>
      <dgm:t>
        <a:bodyPr/>
        <a:lstStyle/>
        <a:p>
          <a:endParaRPr lang="en-US"/>
        </a:p>
      </dgm:t>
    </dgm:pt>
    <dgm:pt modelId="{2DC0CD46-4E25-4ED7-BBB2-C1FE6806E0E5}" type="pres">
      <dgm:prSet presAssocID="{B4A6742A-A94A-48F5-A58A-4BC9C46F0375}" presName="parentText" presStyleLbl="node1" presStyleIdx="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D6EA67-246F-4EF5-90B1-AC591ABEDE65}" type="pres">
      <dgm:prSet presAssocID="{B4A6742A-A94A-48F5-A58A-4BC9C46F0375}" presName="negativeSpace" presStyleCnt="0"/>
      <dgm:spPr/>
    </dgm:pt>
    <dgm:pt modelId="{52E698D5-5038-466C-94CF-CD7AC19E75B3}" type="pres">
      <dgm:prSet presAssocID="{B4A6742A-A94A-48F5-A58A-4BC9C46F0375}" presName="childText" presStyleLbl="conFgAcc1" presStyleIdx="0" presStyleCnt="11">
        <dgm:presLayoutVars>
          <dgm:bulletEnabled val="1"/>
        </dgm:presLayoutVars>
      </dgm:prSet>
      <dgm:spPr/>
    </dgm:pt>
    <dgm:pt modelId="{33876576-CAE5-492D-972E-764D13F64361}" type="pres">
      <dgm:prSet presAssocID="{905DBEAB-1EC4-4394-8041-9246BB5D733F}" presName="spaceBetweenRectangles" presStyleCnt="0"/>
      <dgm:spPr/>
    </dgm:pt>
    <dgm:pt modelId="{44CFE38A-E8DF-49FC-AC25-2D9993AB23F9}" type="pres">
      <dgm:prSet presAssocID="{CD0E59AA-1134-4CC7-BC31-95702EC5FE11}" presName="parentLin" presStyleCnt="0"/>
      <dgm:spPr/>
    </dgm:pt>
    <dgm:pt modelId="{6C0DDCC2-1FEF-4C71-A296-92E73AA9A843}" type="pres">
      <dgm:prSet presAssocID="{CD0E59AA-1134-4CC7-BC31-95702EC5FE11}" presName="parentLeftMargin" presStyleLbl="node1" presStyleIdx="0" presStyleCnt="11"/>
      <dgm:spPr/>
      <dgm:t>
        <a:bodyPr/>
        <a:lstStyle/>
        <a:p>
          <a:endParaRPr lang="en-US"/>
        </a:p>
      </dgm:t>
    </dgm:pt>
    <dgm:pt modelId="{54B823BE-758A-4334-87E7-E993AA7341D3}" type="pres">
      <dgm:prSet presAssocID="{CD0E59AA-1134-4CC7-BC31-95702EC5FE11}" presName="parentText" presStyleLbl="node1" presStyleIdx="1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204D18-8333-4746-BE0B-8166C1C0E489}" type="pres">
      <dgm:prSet presAssocID="{CD0E59AA-1134-4CC7-BC31-95702EC5FE11}" presName="negativeSpace" presStyleCnt="0"/>
      <dgm:spPr/>
    </dgm:pt>
    <dgm:pt modelId="{9E34968E-8C1C-4E5A-BA5A-AAF03700834B}" type="pres">
      <dgm:prSet presAssocID="{CD0E59AA-1134-4CC7-BC31-95702EC5FE11}" presName="childText" presStyleLbl="conFgAcc1" presStyleIdx="1" presStyleCnt="11">
        <dgm:presLayoutVars>
          <dgm:bulletEnabled val="1"/>
        </dgm:presLayoutVars>
      </dgm:prSet>
      <dgm:spPr/>
    </dgm:pt>
    <dgm:pt modelId="{9B882C3E-92CC-4300-BB5E-A7EF6CAABC81}" type="pres">
      <dgm:prSet presAssocID="{B5881B0B-384F-40E9-9125-8C3766F102F1}" presName="spaceBetweenRectangles" presStyleCnt="0"/>
      <dgm:spPr/>
    </dgm:pt>
    <dgm:pt modelId="{D388AD4F-2486-494D-9E03-800EB7000D9F}" type="pres">
      <dgm:prSet presAssocID="{BFD048E8-6E8A-4725-AC1A-F973C0FFA144}" presName="parentLin" presStyleCnt="0"/>
      <dgm:spPr/>
    </dgm:pt>
    <dgm:pt modelId="{D20C60F6-A71F-4036-B57E-AB405EB3EE69}" type="pres">
      <dgm:prSet presAssocID="{BFD048E8-6E8A-4725-AC1A-F973C0FFA144}" presName="parentLeftMargin" presStyleLbl="node1" presStyleIdx="1" presStyleCnt="11"/>
      <dgm:spPr/>
      <dgm:t>
        <a:bodyPr/>
        <a:lstStyle/>
        <a:p>
          <a:endParaRPr lang="en-US"/>
        </a:p>
      </dgm:t>
    </dgm:pt>
    <dgm:pt modelId="{514902B4-4501-4656-8901-C80EE253D30F}" type="pres">
      <dgm:prSet presAssocID="{BFD048E8-6E8A-4725-AC1A-F973C0FFA144}" presName="parentText" presStyleLbl="node1" presStyleIdx="2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9C0269-7E4F-49E0-A1A0-E32E75EF2D28}" type="pres">
      <dgm:prSet presAssocID="{BFD048E8-6E8A-4725-AC1A-F973C0FFA144}" presName="negativeSpace" presStyleCnt="0"/>
      <dgm:spPr/>
    </dgm:pt>
    <dgm:pt modelId="{490C31E4-F9F6-4B52-B36B-1FE40BB61E46}" type="pres">
      <dgm:prSet presAssocID="{BFD048E8-6E8A-4725-AC1A-F973C0FFA144}" presName="childText" presStyleLbl="conFgAcc1" presStyleIdx="2" presStyleCnt="11">
        <dgm:presLayoutVars>
          <dgm:bulletEnabled val="1"/>
        </dgm:presLayoutVars>
      </dgm:prSet>
      <dgm:spPr/>
    </dgm:pt>
    <dgm:pt modelId="{A12FE37D-8A65-432E-A5A6-A68BA502C848}" type="pres">
      <dgm:prSet presAssocID="{E3750BCE-CC94-4EF4-B91C-D9B745325E37}" presName="spaceBetweenRectangles" presStyleCnt="0"/>
      <dgm:spPr/>
    </dgm:pt>
    <dgm:pt modelId="{C0722C78-40A7-457A-835A-F5E4A779CCD4}" type="pres">
      <dgm:prSet presAssocID="{EF6A4180-37C7-4E7B-92AA-3C3FD330CF38}" presName="parentLin" presStyleCnt="0"/>
      <dgm:spPr/>
    </dgm:pt>
    <dgm:pt modelId="{875C0718-E369-42C7-B56E-7678A70FA90B}" type="pres">
      <dgm:prSet presAssocID="{EF6A4180-37C7-4E7B-92AA-3C3FD330CF38}" presName="parentLeftMargin" presStyleLbl="node1" presStyleIdx="2" presStyleCnt="11"/>
      <dgm:spPr/>
      <dgm:t>
        <a:bodyPr/>
        <a:lstStyle/>
        <a:p>
          <a:endParaRPr lang="en-US"/>
        </a:p>
      </dgm:t>
    </dgm:pt>
    <dgm:pt modelId="{BBF4A649-9878-4821-AE3C-F5A2AFFF2754}" type="pres">
      <dgm:prSet presAssocID="{EF6A4180-37C7-4E7B-92AA-3C3FD330CF38}" presName="parentText" presStyleLbl="node1" presStyleIdx="3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2D3547-C264-4AD2-B2E6-4214F057FD0C}" type="pres">
      <dgm:prSet presAssocID="{EF6A4180-37C7-4E7B-92AA-3C3FD330CF38}" presName="negativeSpace" presStyleCnt="0"/>
      <dgm:spPr/>
    </dgm:pt>
    <dgm:pt modelId="{8762DD0E-E4EB-4DCA-B6AE-BD1DE87D8D42}" type="pres">
      <dgm:prSet presAssocID="{EF6A4180-37C7-4E7B-92AA-3C3FD330CF38}" presName="childText" presStyleLbl="conFgAcc1" presStyleIdx="3" presStyleCnt="11">
        <dgm:presLayoutVars>
          <dgm:bulletEnabled val="1"/>
        </dgm:presLayoutVars>
      </dgm:prSet>
      <dgm:spPr/>
    </dgm:pt>
    <dgm:pt modelId="{FF1122F9-421D-4AD3-A644-7BA35A8BB747}" type="pres">
      <dgm:prSet presAssocID="{EA437CA9-9D08-48F0-BDF5-D8787D8BBDA0}" presName="spaceBetweenRectangles" presStyleCnt="0"/>
      <dgm:spPr/>
    </dgm:pt>
    <dgm:pt modelId="{87E683F9-F9BD-490A-8015-A083278E0FB1}" type="pres">
      <dgm:prSet presAssocID="{D3F04B3B-838B-408C-9D1D-2C031F020B5B}" presName="parentLin" presStyleCnt="0"/>
      <dgm:spPr/>
    </dgm:pt>
    <dgm:pt modelId="{6B98EBFD-299B-4719-9243-C7D89650B3E2}" type="pres">
      <dgm:prSet presAssocID="{D3F04B3B-838B-408C-9D1D-2C031F020B5B}" presName="parentLeftMargin" presStyleLbl="node1" presStyleIdx="3" presStyleCnt="11"/>
      <dgm:spPr/>
      <dgm:t>
        <a:bodyPr/>
        <a:lstStyle/>
        <a:p>
          <a:endParaRPr lang="en-US"/>
        </a:p>
      </dgm:t>
    </dgm:pt>
    <dgm:pt modelId="{4F8E2103-A3AC-473B-8968-5A6A08BEC40B}" type="pres">
      <dgm:prSet presAssocID="{D3F04B3B-838B-408C-9D1D-2C031F020B5B}" presName="parentText" presStyleLbl="node1" presStyleIdx="4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0CAF97-05FA-4554-9B3E-75E3B8CEB592}" type="pres">
      <dgm:prSet presAssocID="{D3F04B3B-838B-408C-9D1D-2C031F020B5B}" presName="negativeSpace" presStyleCnt="0"/>
      <dgm:spPr/>
    </dgm:pt>
    <dgm:pt modelId="{7D309531-8DF9-4DB2-A95C-F7C1020C46F2}" type="pres">
      <dgm:prSet presAssocID="{D3F04B3B-838B-408C-9D1D-2C031F020B5B}" presName="childText" presStyleLbl="conFgAcc1" presStyleIdx="4" presStyleCnt="11">
        <dgm:presLayoutVars>
          <dgm:bulletEnabled val="1"/>
        </dgm:presLayoutVars>
      </dgm:prSet>
      <dgm:spPr/>
    </dgm:pt>
    <dgm:pt modelId="{E7519D4D-553D-432C-AD3A-955A4A228B22}" type="pres">
      <dgm:prSet presAssocID="{A96C6413-CA19-44E8-9DB2-87A867F9B048}" presName="spaceBetweenRectangles" presStyleCnt="0"/>
      <dgm:spPr/>
    </dgm:pt>
    <dgm:pt modelId="{703F163E-3BDD-47E6-A828-C21976C28CC3}" type="pres">
      <dgm:prSet presAssocID="{F941D325-067E-4B89-AACF-7572390A6ECD}" presName="parentLin" presStyleCnt="0"/>
      <dgm:spPr/>
    </dgm:pt>
    <dgm:pt modelId="{35087202-F54E-4AFB-AFB2-E249EAE4A0E1}" type="pres">
      <dgm:prSet presAssocID="{F941D325-067E-4B89-AACF-7572390A6ECD}" presName="parentLeftMargin" presStyleLbl="node1" presStyleIdx="4" presStyleCnt="11"/>
      <dgm:spPr/>
      <dgm:t>
        <a:bodyPr/>
        <a:lstStyle/>
        <a:p>
          <a:endParaRPr lang="en-US"/>
        </a:p>
      </dgm:t>
    </dgm:pt>
    <dgm:pt modelId="{2A2B5333-84FC-442B-B3BF-A8212A4DB6AA}" type="pres">
      <dgm:prSet presAssocID="{F941D325-067E-4B89-AACF-7572390A6ECD}" presName="parentText" presStyleLbl="node1" presStyleIdx="5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EFDEE9-A91B-4EFD-AFAC-3BC4FFAE3F2E}" type="pres">
      <dgm:prSet presAssocID="{F941D325-067E-4B89-AACF-7572390A6ECD}" presName="negativeSpace" presStyleCnt="0"/>
      <dgm:spPr/>
    </dgm:pt>
    <dgm:pt modelId="{06878598-9BE6-40DF-AC4C-3934259AD6AF}" type="pres">
      <dgm:prSet presAssocID="{F941D325-067E-4B89-AACF-7572390A6ECD}" presName="childText" presStyleLbl="conFgAcc1" presStyleIdx="5" presStyleCnt="11">
        <dgm:presLayoutVars>
          <dgm:bulletEnabled val="1"/>
        </dgm:presLayoutVars>
      </dgm:prSet>
      <dgm:spPr/>
    </dgm:pt>
    <dgm:pt modelId="{87ABE6A5-7EF8-4118-8769-DA4F739B663D}" type="pres">
      <dgm:prSet presAssocID="{A11FF4CE-FB81-409C-B8C6-8AC405D8FB11}" presName="spaceBetweenRectangles" presStyleCnt="0"/>
      <dgm:spPr/>
    </dgm:pt>
    <dgm:pt modelId="{6B755748-8527-480F-B610-711DFF7FA7E9}" type="pres">
      <dgm:prSet presAssocID="{471A76E3-809D-4937-9B8D-5EEFA62E7816}" presName="parentLin" presStyleCnt="0"/>
      <dgm:spPr/>
    </dgm:pt>
    <dgm:pt modelId="{658E2AE8-99DC-4780-8ED6-32FD8302D6EB}" type="pres">
      <dgm:prSet presAssocID="{471A76E3-809D-4937-9B8D-5EEFA62E7816}" presName="parentLeftMargin" presStyleLbl="node1" presStyleIdx="5" presStyleCnt="11"/>
      <dgm:spPr/>
      <dgm:t>
        <a:bodyPr/>
        <a:lstStyle/>
        <a:p>
          <a:endParaRPr lang="en-US"/>
        </a:p>
      </dgm:t>
    </dgm:pt>
    <dgm:pt modelId="{28F544AB-DDAE-4438-8C38-58C09B17778F}" type="pres">
      <dgm:prSet presAssocID="{471A76E3-809D-4937-9B8D-5EEFA62E7816}" presName="parentText" presStyleLbl="node1" presStyleIdx="6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E34604-DB3E-4116-B7C0-A0BFAE8A6049}" type="pres">
      <dgm:prSet presAssocID="{471A76E3-809D-4937-9B8D-5EEFA62E7816}" presName="negativeSpace" presStyleCnt="0"/>
      <dgm:spPr/>
    </dgm:pt>
    <dgm:pt modelId="{2F11CD1B-9AE5-437C-9AED-17C03E3CF7A7}" type="pres">
      <dgm:prSet presAssocID="{471A76E3-809D-4937-9B8D-5EEFA62E7816}" presName="childText" presStyleLbl="conFgAcc1" presStyleIdx="6" presStyleCnt="11">
        <dgm:presLayoutVars>
          <dgm:bulletEnabled val="1"/>
        </dgm:presLayoutVars>
      </dgm:prSet>
      <dgm:spPr/>
    </dgm:pt>
    <dgm:pt modelId="{E45F191A-37B2-4177-94FA-39E47FD266E7}" type="pres">
      <dgm:prSet presAssocID="{E88E8564-DE28-4B91-8A97-A4C35525C76A}" presName="spaceBetweenRectangles" presStyleCnt="0"/>
      <dgm:spPr/>
    </dgm:pt>
    <dgm:pt modelId="{F115CD61-E35D-4D77-A744-FAD4F7054F03}" type="pres">
      <dgm:prSet presAssocID="{775EDFD1-72DB-4B75-A337-AFC1D68EA663}" presName="parentLin" presStyleCnt="0"/>
      <dgm:spPr/>
    </dgm:pt>
    <dgm:pt modelId="{1BF2AED4-8746-4FC9-A51E-218E5C1CB50F}" type="pres">
      <dgm:prSet presAssocID="{775EDFD1-72DB-4B75-A337-AFC1D68EA663}" presName="parentLeftMargin" presStyleLbl="node1" presStyleIdx="6" presStyleCnt="11"/>
      <dgm:spPr/>
      <dgm:t>
        <a:bodyPr/>
        <a:lstStyle/>
        <a:p>
          <a:endParaRPr lang="en-US"/>
        </a:p>
      </dgm:t>
    </dgm:pt>
    <dgm:pt modelId="{FFC460E1-81A1-444F-847F-8CB835BF42E9}" type="pres">
      <dgm:prSet presAssocID="{775EDFD1-72DB-4B75-A337-AFC1D68EA663}" presName="parentText" presStyleLbl="node1" presStyleIdx="7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14543D-B385-4896-BBF0-004A80C43D55}" type="pres">
      <dgm:prSet presAssocID="{775EDFD1-72DB-4B75-A337-AFC1D68EA663}" presName="negativeSpace" presStyleCnt="0"/>
      <dgm:spPr/>
    </dgm:pt>
    <dgm:pt modelId="{1CC72A63-41EE-4D8C-9434-2C410C8CA5D8}" type="pres">
      <dgm:prSet presAssocID="{775EDFD1-72DB-4B75-A337-AFC1D68EA663}" presName="childText" presStyleLbl="conFgAcc1" presStyleIdx="7" presStyleCnt="11">
        <dgm:presLayoutVars>
          <dgm:bulletEnabled val="1"/>
        </dgm:presLayoutVars>
      </dgm:prSet>
      <dgm:spPr/>
    </dgm:pt>
    <dgm:pt modelId="{20AB1913-F759-4EBD-953D-3762E2E0236C}" type="pres">
      <dgm:prSet presAssocID="{95C465FB-20D7-49FB-AB93-C4DE4F6ABEDB}" presName="spaceBetweenRectangles" presStyleCnt="0"/>
      <dgm:spPr/>
    </dgm:pt>
    <dgm:pt modelId="{662B3627-18BF-4EF6-B1DA-C1E156D30409}" type="pres">
      <dgm:prSet presAssocID="{DC4F70BA-AA27-40D1-BCE3-C2DCA51E739B}" presName="parentLin" presStyleCnt="0"/>
      <dgm:spPr/>
    </dgm:pt>
    <dgm:pt modelId="{0C99DEF5-3936-4F9C-AF1A-536E693F35C9}" type="pres">
      <dgm:prSet presAssocID="{DC4F70BA-AA27-40D1-BCE3-C2DCA51E739B}" presName="parentLeftMargin" presStyleLbl="node1" presStyleIdx="7" presStyleCnt="11"/>
      <dgm:spPr/>
      <dgm:t>
        <a:bodyPr/>
        <a:lstStyle/>
        <a:p>
          <a:endParaRPr lang="en-US"/>
        </a:p>
      </dgm:t>
    </dgm:pt>
    <dgm:pt modelId="{13DCE9A2-20DE-4EFB-AD2D-BF6279FA6A7B}" type="pres">
      <dgm:prSet presAssocID="{DC4F70BA-AA27-40D1-BCE3-C2DCA51E739B}" presName="parentText" presStyleLbl="node1" presStyleIdx="8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5CE07E-FBE2-4EBF-81CB-812457AD70F0}" type="pres">
      <dgm:prSet presAssocID="{DC4F70BA-AA27-40D1-BCE3-C2DCA51E739B}" presName="negativeSpace" presStyleCnt="0"/>
      <dgm:spPr/>
    </dgm:pt>
    <dgm:pt modelId="{EBAF5776-CAA1-4FA0-AB30-573CC0AB04F2}" type="pres">
      <dgm:prSet presAssocID="{DC4F70BA-AA27-40D1-BCE3-C2DCA51E739B}" presName="childText" presStyleLbl="conFgAcc1" presStyleIdx="8" presStyleCnt="11">
        <dgm:presLayoutVars>
          <dgm:bulletEnabled val="1"/>
        </dgm:presLayoutVars>
      </dgm:prSet>
      <dgm:spPr/>
    </dgm:pt>
    <dgm:pt modelId="{BCFFC867-1A4F-4C6A-97F9-0C0AEFCD11C9}" type="pres">
      <dgm:prSet presAssocID="{5F5A1AAA-C06C-4D22-82ED-7122D6C3D77E}" presName="spaceBetweenRectangles" presStyleCnt="0"/>
      <dgm:spPr/>
    </dgm:pt>
    <dgm:pt modelId="{5EFC3B5C-2CC1-4F73-8463-48E1F60C3FAB}" type="pres">
      <dgm:prSet presAssocID="{BEFDCDB2-E3AC-48DC-896A-CFB1948080F8}" presName="parentLin" presStyleCnt="0"/>
      <dgm:spPr/>
    </dgm:pt>
    <dgm:pt modelId="{D2E07BAA-9BB5-4982-8608-B958156BEB3E}" type="pres">
      <dgm:prSet presAssocID="{BEFDCDB2-E3AC-48DC-896A-CFB1948080F8}" presName="parentLeftMargin" presStyleLbl="node1" presStyleIdx="8" presStyleCnt="11"/>
      <dgm:spPr/>
      <dgm:t>
        <a:bodyPr/>
        <a:lstStyle/>
        <a:p>
          <a:endParaRPr lang="en-US"/>
        </a:p>
      </dgm:t>
    </dgm:pt>
    <dgm:pt modelId="{47100BA8-4462-4582-B17C-53E38666B798}" type="pres">
      <dgm:prSet presAssocID="{BEFDCDB2-E3AC-48DC-896A-CFB1948080F8}" presName="parentText" presStyleLbl="node1" presStyleIdx="9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41A4B3-D521-4BED-A9D0-BD7863231F76}" type="pres">
      <dgm:prSet presAssocID="{BEFDCDB2-E3AC-48DC-896A-CFB1948080F8}" presName="negativeSpace" presStyleCnt="0"/>
      <dgm:spPr/>
    </dgm:pt>
    <dgm:pt modelId="{A87BED9B-0C3C-4E58-8F5B-A88E114011C2}" type="pres">
      <dgm:prSet presAssocID="{BEFDCDB2-E3AC-48DC-896A-CFB1948080F8}" presName="childText" presStyleLbl="conFgAcc1" presStyleIdx="9" presStyleCnt="11">
        <dgm:presLayoutVars>
          <dgm:bulletEnabled val="1"/>
        </dgm:presLayoutVars>
      </dgm:prSet>
      <dgm:spPr/>
    </dgm:pt>
    <dgm:pt modelId="{ECA7A9F9-0A41-46F9-97A8-DBB3A242388E}" type="pres">
      <dgm:prSet presAssocID="{55EC37C8-1382-4F50-99EA-E6051819058C}" presName="spaceBetweenRectangles" presStyleCnt="0"/>
      <dgm:spPr/>
    </dgm:pt>
    <dgm:pt modelId="{0251A320-1D58-451B-A2D9-6B91B23707DF}" type="pres">
      <dgm:prSet presAssocID="{9A330752-782D-4DE9-81E0-2B4F48309F20}" presName="parentLin" presStyleCnt="0"/>
      <dgm:spPr/>
    </dgm:pt>
    <dgm:pt modelId="{A4B2061F-7C23-4E94-BCD4-F84072DD76BB}" type="pres">
      <dgm:prSet presAssocID="{9A330752-782D-4DE9-81E0-2B4F48309F20}" presName="parentLeftMargin" presStyleLbl="node1" presStyleIdx="9" presStyleCnt="11"/>
      <dgm:spPr/>
      <dgm:t>
        <a:bodyPr/>
        <a:lstStyle/>
        <a:p>
          <a:endParaRPr lang="en-US"/>
        </a:p>
      </dgm:t>
    </dgm:pt>
    <dgm:pt modelId="{FEB8C92B-0348-43AC-A524-833416B7BA80}" type="pres">
      <dgm:prSet presAssocID="{9A330752-782D-4DE9-81E0-2B4F48309F20}" presName="parentText" presStyleLbl="node1" presStyleIdx="1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F20311-6868-4988-B225-82A25CB58780}" type="pres">
      <dgm:prSet presAssocID="{9A330752-782D-4DE9-81E0-2B4F48309F20}" presName="negativeSpace" presStyleCnt="0"/>
      <dgm:spPr/>
    </dgm:pt>
    <dgm:pt modelId="{EEB06DC4-BFB0-442F-A9FE-CC8E4F804AA6}" type="pres">
      <dgm:prSet presAssocID="{9A330752-782D-4DE9-81E0-2B4F48309F20}" presName="childText" presStyleLbl="conFgAcc1" presStyleIdx="10" presStyleCnt="11">
        <dgm:presLayoutVars>
          <dgm:bulletEnabled val="1"/>
        </dgm:presLayoutVars>
      </dgm:prSet>
      <dgm:spPr/>
    </dgm:pt>
  </dgm:ptLst>
  <dgm:cxnLst>
    <dgm:cxn modelId="{34167BB0-9988-4E76-9F85-8B72269BBA9E}" type="presOf" srcId="{BEFDCDB2-E3AC-48DC-896A-CFB1948080F8}" destId="{D2E07BAA-9BB5-4982-8608-B958156BEB3E}" srcOrd="0" destOrd="0" presId="urn:microsoft.com/office/officeart/2005/8/layout/list1"/>
    <dgm:cxn modelId="{B59E755D-FE5C-4E78-B51B-7886EBE65BF7}" type="presOf" srcId="{D5FEE455-A7DB-4E06-B843-845D8E16758E}" destId="{ABB06BFA-702D-409B-B4C9-0DC223154A29}" srcOrd="0" destOrd="0" presId="urn:microsoft.com/office/officeart/2005/8/layout/list1"/>
    <dgm:cxn modelId="{8D53B259-217B-4418-BA10-967310AF8DA3}" type="presOf" srcId="{CD0E59AA-1134-4CC7-BC31-95702EC5FE11}" destId="{54B823BE-758A-4334-87E7-E993AA7341D3}" srcOrd="1" destOrd="0" presId="urn:microsoft.com/office/officeart/2005/8/layout/list1"/>
    <dgm:cxn modelId="{45B383F2-E2C0-4808-854B-F95BF79C965B}" srcId="{D5FEE455-A7DB-4E06-B843-845D8E16758E}" destId="{BFD048E8-6E8A-4725-AC1A-F973C0FFA144}" srcOrd="2" destOrd="0" parTransId="{E28A53F0-0F5A-48A6-91AD-2F1FFFED73EB}" sibTransId="{E3750BCE-CC94-4EF4-B91C-D9B745325E37}"/>
    <dgm:cxn modelId="{832AC8F4-BEA5-4B44-9242-F5FEF628567D}" type="presOf" srcId="{B4A6742A-A94A-48F5-A58A-4BC9C46F0375}" destId="{2DC0CD46-4E25-4ED7-BBB2-C1FE6806E0E5}" srcOrd="1" destOrd="0" presId="urn:microsoft.com/office/officeart/2005/8/layout/list1"/>
    <dgm:cxn modelId="{EC430462-D381-4F25-9CA2-487284CA2FC6}" type="presOf" srcId="{DC4F70BA-AA27-40D1-BCE3-C2DCA51E739B}" destId="{0C99DEF5-3936-4F9C-AF1A-536E693F35C9}" srcOrd="0" destOrd="0" presId="urn:microsoft.com/office/officeart/2005/8/layout/list1"/>
    <dgm:cxn modelId="{2ED1F59A-65FB-4C9F-B3F1-7243ED676FCB}" type="presOf" srcId="{EF6A4180-37C7-4E7B-92AA-3C3FD330CF38}" destId="{BBF4A649-9878-4821-AE3C-F5A2AFFF2754}" srcOrd="1" destOrd="0" presId="urn:microsoft.com/office/officeart/2005/8/layout/list1"/>
    <dgm:cxn modelId="{945497E8-4826-443C-BC57-960026CD0D89}" type="presOf" srcId="{BEFDCDB2-E3AC-48DC-896A-CFB1948080F8}" destId="{47100BA8-4462-4582-B17C-53E38666B798}" srcOrd="1" destOrd="0" presId="urn:microsoft.com/office/officeart/2005/8/layout/list1"/>
    <dgm:cxn modelId="{10E62FFF-9421-4D24-8D04-92FFF26F9218}" type="presOf" srcId="{F941D325-067E-4B89-AACF-7572390A6ECD}" destId="{35087202-F54E-4AFB-AFB2-E249EAE4A0E1}" srcOrd="0" destOrd="0" presId="urn:microsoft.com/office/officeart/2005/8/layout/list1"/>
    <dgm:cxn modelId="{561C90C0-9A89-42F9-94B5-B825B918E42A}" srcId="{D5FEE455-A7DB-4E06-B843-845D8E16758E}" destId="{CD0E59AA-1134-4CC7-BC31-95702EC5FE11}" srcOrd="1" destOrd="0" parTransId="{0B67276D-4DB7-43A5-881E-BD0FFD9B683F}" sibTransId="{B5881B0B-384F-40E9-9125-8C3766F102F1}"/>
    <dgm:cxn modelId="{77AD001E-5019-4CD0-B4AA-96FBF7419E9E}" srcId="{D5FEE455-A7DB-4E06-B843-845D8E16758E}" destId="{BEFDCDB2-E3AC-48DC-896A-CFB1948080F8}" srcOrd="9" destOrd="0" parTransId="{802D7610-AC90-4D1F-ABF5-93BFA29A18B7}" sibTransId="{55EC37C8-1382-4F50-99EA-E6051819058C}"/>
    <dgm:cxn modelId="{CA228750-30F7-403F-BF61-340168CC7928}" srcId="{D5FEE455-A7DB-4E06-B843-845D8E16758E}" destId="{775EDFD1-72DB-4B75-A337-AFC1D68EA663}" srcOrd="7" destOrd="0" parTransId="{E1C40A4D-0E4B-4FE4-B4C8-B17FDC2B256E}" sibTransId="{95C465FB-20D7-49FB-AB93-C4DE4F6ABEDB}"/>
    <dgm:cxn modelId="{0B8D1C8A-F96B-48E1-BBB3-8440583A7606}" type="presOf" srcId="{CD0E59AA-1134-4CC7-BC31-95702EC5FE11}" destId="{6C0DDCC2-1FEF-4C71-A296-92E73AA9A843}" srcOrd="0" destOrd="0" presId="urn:microsoft.com/office/officeart/2005/8/layout/list1"/>
    <dgm:cxn modelId="{1A045D15-88C5-465C-B3EF-7525762656C7}" srcId="{D5FEE455-A7DB-4E06-B843-845D8E16758E}" destId="{DC4F70BA-AA27-40D1-BCE3-C2DCA51E739B}" srcOrd="8" destOrd="0" parTransId="{8224261D-F6D2-40B8-848E-0B1A4511E99A}" sibTransId="{5F5A1AAA-C06C-4D22-82ED-7122D6C3D77E}"/>
    <dgm:cxn modelId="{E9DC62E8-3331-414D-907C-49ADBBAA4158}" type="presOf" srcId="{BFD048E8-6E8A-4725-AC1A-F973C0FFA144}" destId="{D20C60F6-A71F-4036-B57E-AB405EB3EE69}" srcOrd="0" destOrd="0" presId="urn:microsoft.com/office/officeart/2005/8/layout/list1"/>
    <dgm:cxn modelId="{1006DD17-A60E-4DCF-B548-718FCAC11421}" type="presOf" srcId="{D3F04B3B-838B-408C-9D1D-2C031F020B5B}" destId="{4F8E2103-A3AC-473B-8968-5A6A08BEC40B}" srcOrd="1" destOrd="0" presId="urn:microsoft.com/office/officeart/2005/8/layout/list1"/>
    <dgm:cxn modelId="{99B4707B-CD6F-4E63-9D7B-E1546B49FE2C}" srcId="{D5FEE455-A7DB-4E06-B843-845D8E16758E}" destId="{471A76E3-809D-4937-9B8D-5EEFA62E7816}" srcOrd="6" destOrd="0" parTransId="{24985B2D-C020-4DF7-9A87-BCBD4BA561B1}" sibTransId="{E88E8564-DE28-4B91-8A97-A4C35525C76A}"/>
    <dgm:cxn modelId="{923B6223-1FB4-44AD-B34D-C5F29840D53E}" srcId="{D5FEE455-A7DB-4E06-B843-845D8E16758E}" destId="{D3F04B3B-838B-408C-9D1D-2C031F020B5B}" srcOrd="4" destOrd="0" parTransId="{AD20DA00-9437-4B8C-B28C-2C8FDAC7463B}" sibTransId="{A96C6413-CA19-44E8-9DB2-87A867F9B048}"/>
    <dgm:cxn modelId="{59C74149-BD10-4E26-AB8D-1C35D3756F9C}" type="presOf" srcId="{9A330752-782D-4DE9-81E0-2B4F48309F20}" destId="{FEB8C92B-0348-43AC-A524-833416B7BA80}" srcOrd="1" destOrd="0" presId="urn:microsoft.com/office/officeart/2005/8/layout/list1"/>
    <dgm:cxn modelId="{F2FB59E1-C1CA-4802-BDD9-F7CD76A2F3E7}" type="presOf" srcId="{B4A6742A-A94A-48F5-A58A-4BC9C46F0375}" destId="{2433A1FA-CCE1-4A00-8535-B9C1D843F333}" srcOrd="0" destOrd="0" presId="urn:microsoft.com/office/officeart/2005/8/layout/list1"/>
    <dgm:cxn modelId="{45C197E8-57FD-4FF8-BB87-2B985E9E383C}" type="presOf" srcId="{DC4F70BA-AA27-40D1-BCE3-C2DCA51E739B}" destId="{13DCE9A2-20DE-4EFB-AD2D-BF6279FA6A7B}" srcOrd="1" destOrd="0" presId="urn:microsoft.com/office/officeart/2005/8/layout/list1"/>
    <dgm:cxn modelId="{0A2E73D7-32C6-4314-8805-48A4CB521FD5}" type="presOf" srcId="{775EDFD1-72DB-4B75-A337-AFC1D68EA663}" destId="{FFC460E1-81A1-444F-847F-8CB835BF42E9}" srcOrd="1" destOrd="0" presId="urn:microsoft.com/office/officeart/2005/8/layout/list1"/>
    <dgm:cxn modelId="{C2F31D29-BEB1-4D78-B4BE-28FC8FEB70F9}" srcId="{D5FEE455-A7DB-4E06-B843-845D8E16758E}" destId="{F941D325-067E-4B89-AACF-7572390A6ECD}" srcOrd="5" destOrd="0" parTransId="{94099FC6-2D27-4AE3-96CA-C372241BAA2E}" sibTransId="{A11FF4CE-FB81-409C-B8C6-8AC405D8FB11}"/>
    <dgm:cxn modelId="{F93D530C-1304-4992-93C6-0C7D86076848}" type="presOf" srcId="{BFD048E8-6E8A-4725-AC1A-F973C0FFA144}" destId="{514902B4-4501-4656-8901-C80EE253D30F}" srcOrd="1" destOrd="0" presId="urn:microsoft.com/office/officeart/2005/8/layout/list1"/>
    <dgm:cxn modelId="{9D05DA13-3156-46DD-9840-407937F1FC06}" type="presOf" srcId="{9A330752-782D-4DE9-81E0-2B4F48309F20}" destId="{A4B2061F-7C23-4E94-BCD4-F84072DD76BB}" srcOrd="0" destOrd="0" presId="urn:microsoft.com/office/officeart/2005/8/layout/list1"/>
    <dgm:cxn modelId="{D1877231-7BB6-45A1-B35D-38DB08C4AAE8}" type="presOf" srcId="{471A76E3-809D-4937-9B8D-5EEFA62E7816}" destId="{658E2AE8-99DC-4780-8ED6-32FD8302D6EB}" srcOrd="0" destOrd="0" presId="urn:microsoft.com/office/officeart/2005/8/layout/list1"/>
    <dgm:cxn modelId="{8BB16E99-1EBF-41A9-B63A-CCDC01838A45}" srcId="{D5FEE455-A7DB-4E06-B843-845D8E16758E}" destId="{B4A6742A-A94A-48F5-A58A-4BC9C46F0375}" srcOrd="0" destOrd="0" parTransId="{CE6F7315-3336-4078-B711-9BACBFF22A44}" sibTransId="{905DBEAB-1EC4-4394-8041-9246BB5D733F}"/>
    <dgm:cxn modelId="{77342648-3F78-4888-9CEE-F1B64DDC0F25}" type="presOf" srcId="{F941D325-067E-4B89-AACF-7572390A6ECD}" destId="{2A2B5333-84FC-442B-B3BF-A8212A4DB6AA}" srcOrd="1" destOrd="0" presId="urn:microsoft.com/office/officeart/2005/8/layout/list1"/>
    <dgm:cxn modelId="{63F8108D-1BB2-4DED-BB23-7D2953AE688D}" type="presOf" srcId="{471A76E3-809D-4937-9B8D-5EEFA62E7816}" destId="{28F544AB-DDAE-4438-8C38-58C09B17778F}" srcOrd="1" destOrd="0" presId="urn:microsoft.com/office/officeart/2005/8/layout/list1"/>
    <dgm:cxn modelId="{90EC4775-9AEB-4C81-8472-73109FD1CEAB}" type="presOf" srcId="{D3F04B3B-838B-408C-9D1D-2C031F020B5B}" destId="{6B98EBFD-299B-4719-9243-C7D89650B3E2}" srcOrd="0" destOrd="0" presId="urn:microsoft.com/office/officeart/2005/8/layout/list1"/>
    <dgm:cxn modelId="{758FB730-A100-4BE1-846F-97D695DA25D2}" srcId="{D5FEE455-A7DB-4E06-B843-845D8E16758E}" destId="{9A330752-782D-4DE9-81E0-2B4F48309F20}" srcOrd="10" destOrd="0" parTransId="{DA934859-2D59-47F9-8459-26F2AEF34CC6}" sibTransId="{51781091-5585-469B-A915-A6721CB1BF7D}"/>
    <dgm:cxn modelId="{E2E8D4D9-FB05-4EEE-A9FB-72CD7914679C}" srcId="{D5FEE455-A7DB-4E06-B843-845D8E16758E}" destId="{EF6A4180-37C7-4E7B-92AA-3C3FD330CF38}" srcOrd="3" destOrd="0" parTransId="{2369479F-C28E-4C89-B950-BBE2F9465C11}" sibTransId="{EA437CA9-9D08-48F0-BDF5-D8787D8BBDA0}"/>
    <dgm:cxn modelId="{3A3DD059-70F2-4453-AF96-1F74B180726E}" type="presOf" srcId="{EF6A4180-37C7-4E7B-92AA-3C3FD330CF38}" destId="{875C0718-E369-42C7-B56E-7678A70FA90B}" srcOrd="0" destOrd="0" presId="urn:microsoft.com/office/officeart/2005/8/layout/list1"/>
    <dgm:cxn modelId="{2B88A318-9B5E-4F99-956D-90B9EC294E78}" type="presOf" srcId="{775EDFD1-72DB-4B75-A337-AFC1D68EA663}" destId="{1BF2AED4-8746-4FC9-A51E-218E5C1CB50F}" srcOrd="0" destOrd="0" presId="urn:microsoft.com/office/officeart/2005/8/layout/list1"/>
    <dgm:cxn modelId="{B38341F7-7386-4E5E-B9AD-F8C5CCFA1F4F}" type="presParOf" srcId="{ABB06BFA-702D-409B-B4C9-0DC223154A29}" destId="{4EC5038D-3400-455E-A405-CC2E195B05C8}" srcOrd="0" destOrd="0" presId="urn:microsoft.com/office/officeart/2005/8/layout/list1"/>
    <dgm:cxn modelId="{BD535BDF-E07B-4E4E-B975-6CAF85F708DC}" type="presParOf" srcId="{4EC5038D-3400-455E-A405-CC2E195B05C8}" destId="{2433A1FA-CCE1-4A00-8535-B9C1D843F333}" srcOrd="0" destOrd="0" presId="urn:microsoft.com/office/officeart/2005/8/layout/list1"/>
    <dgm:cxn modelId="{B7FA8A41-946E-49D2-AF50-8F48F4CF27DB}" type="presParOf" srcId="{4EC5038D-3400-455E-A405-CC2E195B05C8}" destId="{2DC0CD46-4E25-4ED7-BBB2-C1FE6806E0E5}" srcOrd="1" destOrd="0" presId="urn:microsoft.com/office/officeart/2005/8/layout/list1"/>
    <dgm:cxn modelId="{407E3F6A-5480-458F-A2EF-929C6E3A8BAF}" type="presParOf" srcId="{ABB06BFA-702D-409B-B4C9-0DC223154A29}" destId="{E2D6EA67-246F-4EF5-90B1-AC591ABEDE65}" srcOrd="1" destOrd="0" presId="urn:microsoft.com/office/officeart/2005/8/layout/list1"/>
    <dgm:cxn modelId="{67D97592-3385-4933-B7B7-04825E022ACE}" type="presParOf" srcId="{ABB06BFA-702D-409B-B4C9-0DC223154A29}" destId="{52E698D5-5038-466C-94CF-CD7AC19E75B3}" srcOrd="2" destOrd="0" presId="urn:microsoft.com/office/officeart/2005/8/layout/list1"/>
    <dgm:cxn modelId="{7FE666A3-E3DA-4F0C-9A36-9E35038319B6}" type="presParOf" srcId="{ABB06BFA-702D-409B-B4C9-0DC223154A29}" destId="{33876576-CAE5-492D-972E-764D13F64361}" srcOrd="3" destOrd="0" presId="urn:microsoft.com/office/officeart/2005/8/layout/list1"/>
    <dgm:cxn modelId="{3C816A53-75E0-4392-9C7E-8C9A9C465B00}" type="presParOf" srcId="{ABB06BFA-702D-409B-B4C9-0DC223154A29}" destId="{44CFE38A-E8DF-49FC-AC25-2D9993AB23F9}" srcOrd="4" destOrd="0" presId="urn:microsoft.com/office/officeart/2005/8/layout/list1"/>
    <dgm:cxn modelId="{50D77DA7-029A-44C4-8DDC-5B944FC5FE99}" type="presParOf" srcId="{44CFE38A-E8DF-49FC-AC25-2D9993AB23F9}" destId="{6C0DDCC2-1FEF-4C71-A296-92E73AA9A843}" srcOrd="0" destOrd="0" presId="urn:microsoft.com/office/officeart/2005/8/layout/list1"/>
    <dgm:cxn modelId="{0374E886-54C6-46E7-B699-8B4DB18779AD}" type="presParOf" srcId="{44CFE38A-E8DF-49FC-AC25-2D9993AB23F9}" destId="{54B823BE-758A-4334-87E7-E993AA7341D3}" srcOrd="1" destOrd="0" presId="urn:microsoft.com/office/officeart/2005/8/layout/list1"/>
    <dgm:cxn modelId="{B9835228-7FDB-4419-8DBD-07B00013468C}" type="presParOf" srcId="{ABB06BFA-702D-409B-B4C9-0DC223154A29}" destId="{79204D18-8333-4746-BE0B-8166C1C0E489}" srcOrd="5" destOrd="0" presId="urn:microsoft.com/office/officeart/2005/8/layout/list1"/>
    <dgm:cxn modelId="{4444A5F3-6813-4A11-BCDC-393BF22AA1F8}" type="presParOf" srcId="{ABB06BFA-702D-409B-B4C9-0DC223154A29}" destId="{9E34968E-8C1C-4E5A-BA5A-AAF03700834B}" srcOrd="6" destOrd="0" presId="urn:microsoft.com/office/officeart/2005/8/layout/list1"/>
    <dgm:cxn modelId="{864481D9-7E0B-4EBD-8E26-266D8BF7F9C2}" type="presParOf" srcId="{ABB06BFA-702D-409B-B4C9-0DC223154A29}" destId="{9B882C3E-92CC-4300-BB5E-A7EF6CAABC81}" srcOrd="7" destOrd="0" presId="urn:microsoft.com/office/officeart/2005/8/layout/list1"/>
    <dgm:cxn modelId="{C0E47863-7C7E-4841-A4E7-95A808FE9319}" type="presParOf" srcId="{ABB06BFA-702D-409B-B4C9-0DC223154A29}" destId="{D388AD4F-2486-494D-9E03-800EB7000D9F}" srcOrd="8" destOrd="0" presId="urn:microsoft.com/office/officeart/2005/8/layout/list1"/>
    <dgm:cxn modelId="{9A59AB38-0CCD-492D-89C1-93F918104C49}" type="presParOf" srcId="{D388AD4F-2486-494D-9E03-800EB7000D9F}" destId="{D20C60F6-A71F-4036-B57E-AB405EB3EE69}" srcOrd="0" destOrd="0" presId="urn:microsoft.com/office/officeart/2005/8/layout/list1"/>
    <dgm:cxn modelId="{B15AC80A-BB9E-4147-A57C-6B6886EAC7AF}" type="presParOf" srcId="{D388AD4F-2486-494D-9E03-800EB7000D9F}" destId="{514902B4-4501-4656-8901-C80EE253D30F}" srcOrd="1" destOrd="0" presId="urn:microsoft.com/office/officeart/2005/8/layout/list1"/>
    <dgm:cxn modelId="{A081A604-C8F8-431B-9EF8-AFEED516EEBC}" type="presParOf" srcId="{ABB06BFA-702D-409B-B4C9-0DC223154A29}" destId="{1A9C0269-7E4F-49E0-A1A0-E32E75EF2D28}" srcOrd="9" destOrd="0" presId="urn:microsoft.com/office/officeart/2005/8/layout/list1"/>
    <dgm:cxn modelId="{23919576-2B27-4030-A752-64E9CAF610B9}" type="presParOf" srcId="{ABB06BFA-702D-409B-B4C9-0DC223154A29}" destId="{490C31E4-F9F6-4B52-B36B-1FE40BB61E46}" srcOrd="10" destOrd="0" presId="urn:microsoft.com/office/officeart/2005/8/layout/list1"/>
    <dgm:cxn modelId="{8286801D-3769-449F-A6B8-EC75B61ADC60}" type="presParOf" srcId="{ABB06BFA-702D-409B-B4C9-0DC223154A29}" destId="{A12FE37D-8A65-432E-A5A6-A68BA502C848}" srcOrd="11" destOrd="0" presId="urn:microsoft.com/office/officeart/2005/8/layout/list1"/>
    <dgm:cxn modelId="{DD93EA83-F9D4-42C8-9459-4120B2E2145E}" type="presParOf" srcId="{ABB06BFA-702D-409B-B4C9-0DC223154A29}" destId="{C0722C78-40A7-457A-835A-F5E4A779CCD4}" srcOrd="12" destOrd="0" presId="urn:microsoft.com/office/officeart/2005/8/layout/list1"/>
    <dgm:cxn modelId="{7078145F-C7F5-4469-9084-39C32E24665C}" type="presParOf" srcId="{C0722C78-40A7-457A-835A-F5E4A779CCD4}" destId="{875C0718-E369-42C7-B56E-7678A70FA90B}" srcOrd="0" destOrd="0" presId="urn:microsoft.com/office/officeart/2005/8/layout/list1"/>
    <dgm:cxn modelId="{F4D1382A-733B-422C-9C48-9F5B6B53D687}" type="presParOf" srcId="{C0722C78-40A7-457A-835A-F5E4A779CCD4}" destId="{BBF4A649-9878-4821-AE3C-F5A2AFFF2754}" srcOrd="1" destOrd="0" presId="urn:microsoft.com/office/officeart/2005/8/layout/list1"/>
    <dgm:cxn modelId="{52389D24-6A62-43B1-8ADC-6C79946A81E9}" type="presParOf" srcId="{ABB06BFA-702D-409B-B4C9-0DC223154A29}" destId="{C82D3547-C264-4AD2-B2E6-4214F057FD0C}" srcOrd="13" destOrd="0" presId="urn:microsoft.com/office/officeart/2005/8/layout/list1"/>
    <dgm:cxn modelId="{EB1F3343-40BC-4EAD-82A7-6A497497A0DB}" type="presParOf" srcId="{ABB06BFA-702D-409B-B4C9-0DC223154A29}" destId="{8762DD0E-E4EB-4DCA-B6AE-BD1DE87D8D42}" srcOrd="14" destOrd="0" presId="urn:microsoft.com/office/officeart/2005/8/layout/list1"/>
    <dgm:cxn modelId="{7669EE0F-164B-4E18-85F7-79AA87CF8182}" type="presParOf" srcId="{ABB06BFA-702D-409B-B4C9-0DC223154A29}" destId="{FF1122F9-421D-4AD3-A644-7BA35A8BB747}" srcOrd="15" destOrd="0" presId="urn:microsoft.com/office/officeart/2005/8/layout/list1"/>
    <dgm:cxn modelId="{0AA2F187-EBE0-4691-B38E-4402F565D8CA}" type="presParOf" srcId="{ABB06BFA-702D-409B-B4C9-0DC223154A29}" destId="{87E683F9-F9BD-490A-8015-A083278E0FB1}" srcOrd="16" destOrd="0" presId="urn:microsoft.com/office/officeart/2005/8/layout/list1"/>
    <dgm:cxn modelId="{0CC7EEBB-1601-49A6-B70B-D540433FE773}" type="presParOf" srcId="{87E683F9-F9BD-490A-8015-A083278E0FB1}" destId="{6B98EBFD-299B-4719-9243-C7D89650B3E2}" srcOrd="0" destOrd="0" presId="urn:microsoft.com/office/officeart/2005/8/layout/list1"/>
    <dgm:cxn modelId="{44BB9E4B-1526-4133-B826-5895632C2C19}" type="presParOf" srcId="{87E683F9-F9BD-490A-8015-A083278E0FB1}" destId="{4F8E2103-A3AC-473B-8968-5A6A08BEC40B}" srcOrd="1" destOrd="0" presId="urn:microsoft.com/office/officeart/2005/8/layout/list1"/>
    <dgm:cxn modelId="{5F2CAEC9-2F61-4E42-B448-2328F65B3040}" type="presParOf" srcId="{ABB06BFA-702D-409B-B4C9-0DC223154A29}" destId="{B20CAF97-05FA-4554-9B3E-75E3B8CEB592}" srcOrd="17" destOrd="0" presId="urn:microsoft.com/office/officeart/2005/8/layout/list1"/>
    <dgm:cxn modelId="{A55BAC7F-B911-40B4-9DC9-E2DB296B9E02}" type="presParOf" srcId="{ABB06BFA-702D-409B-B4C9-0DC223154A29}" destId="{7D309531-8DF9-4DB2-A95C-F7C1020C46F2}" srcOrd="18" destOrd="0" presId="urn:microsoft.com/office/officeart/2005/8/layout/list1"/>
    <dgm:cxn modelId="{DF7D3A20-F4C5-46AA-BB72-D3FC9E002B72}" type="presParOf" srcId="{ABB06BFA-702D-409B-B4C9-0DC223154A29}" destId="{E7519D4D-553D-432C-AD3A-955A4A228B22}" srcOrd="19" destOrd="0" presId="urn:microsoft.com/office/officeart/2005/8/layout/list1"/>
    <dgm:cxn modelId="{E5FA93F6-8DA9-499E-AD34-A2164A8C5EB6}" type="presParOf" srcId="{ABB06BFA-702D-409B-B4C9-0DC223154A29}" destId="{703F163E-3BDD-47E6-A828-C21976C28CC3}" srcOrd="20" destOrd="0" presId="urn:microsoft.com/office/officeart/2005/8/layout/list1"/>
    <dgm:cxn modelId="{96BEDB2F-B7B9-497A-89A3-1452A4BF6AF7}" type="presParOf" srcId="{703F163E-3BDD-47E6-A828-C21976C28CC3}" destId="{35087202-F54E-4AFB-AFB2-E249EAE4A0E1}" srcOrd="0" destOrd="0" presId="urn:microsoft.com/office/officeart/2005/8/layout/list1"/>
    <dgm:cxn modelId="{6B0347AC-F5F1-4C0F-9FFE-366924ED73DD}" type="presParOf" srcId="{703F163E-3BDD-47E6-A828-C21976C28CC3}" destId="{2A2B5333-84FC-442B-B3BF-A8212A4DB6AA}" srcOrd="1" destOrd="0" presId="urn:microsoft.com/office/officeart/2005/8/layout/list1"/>
    <dgm:cxn modelId="{1164593D-1F46-4112-9F85-A3748E562C0B}" type="presParOf" srcId="{ABB06BFA-702D-409B-B4C9-0DC223154A29}" destId="{85EFDEE9-A91B-4EFD-AFAC-3BC4FFAE3F2E}" srcOrd="21" destOrd="0" presId="urn:microsoft.com/office/officeart/2005/8/layout/list1"/>
    <dgm:cxn modelId="{C52D2DD7-9A1F-4A9E-BFC4-7D9DC8D593DE}" type="presParOf" srcId="{ABB06BFA-702D-409B-B4C9-0DC223154A29}" destId="{06878598-9BE6-40DF-AC4C-3934259AD6AF}" srcOrd="22" destOrd="0" presId="urn:microsoft.com/office/officeart/2005/8/layout/list1"/>
    <dgm:cxn modelId="{EA957CDC-BF90-4DC1-A82E-7D1A9CB0B042}" type="presParOf" srcId="{ABB06BFA-702D-409B-B4C9-0DC223154A29}" destId="{87ABE6A5-7EF8-4118-8769-DA4F739B663D}" srcOrd="23" destOrd="0" presId="urn:microsoft.com/office/officeart/2005/8/layout/list1"/>
    <dgm:cxn modelId="{2E525AE8-FE28-4363-83CD-BCFD4C621BEC}" type="presParOf" srcId="{ABB06BFA-702D-409B-B4C9-0DC223154A29}" destId="{6B755748-8527-480F-B610-711DFF7FA7E9}" srcOrd="24" destOrd="0" presId="urn:microsoft.com/office/officeart/2005/8/layout/list1"/>
    <dgm:cxn modelId="{32B62E11-54BE-4F39-A1F4-1091E0F704CF}" type="presParOf" srcId="{6B755748-8527-480F-B610-711DFF7FA7E9}" destId="{658E2AE8-99DC-4780-8ED6-32FD8302D6EB}" srcOrd="0" destOrd="0" presId="urn:microsoft.com/office/officeart/2005/8/layout/list1"/>
    <dgm:cxn modelId="{C47D93EA-D4D8-4679-9BFC-8E18E0E61D04}" type="presParOf" srcId="{6B755748-8527-480F-B610-711DFF7FA7E9}" destId="{28F544AB-DDAE-4438-8C38-58C09B17778F}" srcOrd="1" destOrd="0" presId="urn:microsoft.com/office/officeart/2005/8/layout/list1"/>
    <dgm:cxn modelId="{C63F765C-A12E-4EB4-A15A-5A654532FC8C}" type="presParOf" srcId="{ABB06BFA-702D-409B-B4C9-0DC223154A29}" destId="{80E34604-DB3E-4116-B7C0-A0BFAE8A6049}" srcOrd="25" destOrd="0" presId="urn:microsoft.com/office/officeart/2005/8/layout/list1"/>
    <dgm:cxn modelId="{4B889FDD-F0C1-45F7-8C99-13AB1E77D63A}" type="presParOf" srcId="{ABB06BFA-702D-409B-B4C9-0DC223154A29}" destId="{2F11CD1B-9AE5-437C-9AED-17C03E3CF7A7}" srcOrd="26" destOrd="0" presId="urn:microsoft.com/office/officeart/2005/8/layout/list1"/>
    <dgm:cxn modelId="{C51A4638-5C42-44C7-AF31-D63BB487124F}" type="presParOf" srcId="{ABB06BFA-702D-409B-B4C9-0DC223154A29}" destId="{E45F191A-37B2-4177-94FA-39E47FD266E7}" srcOrd="27" destOrd="0" presId="urn:microsoft.com/office/officeart/2005/8/layout/list1"/>
    <dgm:cxn modelId="{B954ABDD-DE25-4B1B-92D3-C4733C0BF662}" type="presParOf" srcId="{ABB06BFA-702D-409B-B4C9-0DC223154A29}" destId="{F115CD61-E35D-4D77-A744-FAD4F7054F03}" srcOrd="28" destOrd="0" presId="urn:microsoft.com/office/officeart/2005/8/layout/list1"/>
    <dgm:cxn modelId="{9A632E86-E4F5-4F73-96B2-B8B3D2715CF3}" type="presParOf" srcId="{F115CD61-E35D-4D77-A744-FAD4F7054F03}" destId="{1BF2AED4-8746-4FC9-A51E-218E5C1CB50F}" srcOrd="0" destOrd="0" presId="urn:microsoft.com/office/officeart/2005/8/layout/list1"/>
    <dgm:cxn modelId="{9B582FF0-09BE-4C2A-B90B-7961B57F71A0}" type="presParOf" srcId="{F115CD61-E35D-4D77-A744-FAD4F7054F03}" destId="{FFC460E1-81A1-444F-847F-8CB835BF42E9}" srcOrd="1" destOrd="0" presId="urn:microsoft.com/office/officeart/2005/8/layout/list1"/>
    <dgm:cxn modelId="{BD431D1F-516D-4115-A593-3DC24366716C}" type="presParOf" srcId="{ABB06BFA-702D-409B-B4C9-0DC223154A29}" destId="{F014543D-B385-4896-BBF0-004A80C43D55}" srcOrd="29" destOrd="0" presId="urn:microsoft.com/office/officeart/2005/8/layout/list1"/>
    <dgm:cxn modelId="{D988EB1E-1568-47D4-ACF0-7F2E48168BC0}" type="presParOf" srcId="{ABB06BFA-702D-409B-B4C9-0DC223154A29}" destId="{1CC72A63-41EE-4D8C-9434-2C410C8CA5D8}" srcOrd="30" destOrd="0" presId="urn:microsoft.com/office/officeart/2005/8/layout/list1"/>
    <dgm:cxn modelId="{BB9A95D5-45F1-48B1-90D4-F5BC9A778CB3}" type="presParOf" srcId="{ABB06BFA-702D-409B-B4C9-0DC223154A29}" destId="{20AB1913-F759-4EBD-953D-3762E2E0236C}" srcOrd="31" destOrd="0" presId="urn:microsoft.com/office/officeart/2005/8/layout/list1"/>
    <dgm:cxn modelId="{5AA83504-9779-4FF7-9795-17B9564F1FFF}" type="presParOf" srcId="{ABB06BFA-702D-409B-B4C9-0DC223154A29}" destId="{662B3627-18BF-4EF6-B1DA-C1E156D30409}" srcOrd="32" destOrd="0" presId="urn:microsoft.com/office/officeart/2005/8/layout/list1"/>
    <dgm:cxn modelId="{66F0CBA2-41A5-4030-8151-13A0CE75B47D}" type="presParOf" srcId="{662B3627-18BF-4EF6-B1DA-C1E156D30409}" destId="{0C99DEF5-3936-4F9C-AF1A-536E693F35C9}" srcOrd="0" destOrd="0" presId="urn:microsoft.com/office/officeart/2005/8/layout/list1"/>
    <dgm:cxn modelId="{7806B84A-549A-468D-A404-4DCB5A72E74D}" type="presParOf" srcId="{662B3627-18BF-4EF6-B1DA-C1E156D30409}" destId="{13DCE9A2-20DE-4EFB-AD2D-BF6279FA6A7B}" srcOrd="1" destOrd="0" presId="urn:microsoft.com/office/officeart/2005/8/layout/list1"/>
    <dgm:cxn modelId="{2A473B52-14E5-4889-AD93-9DEC1C9F750E}" type="presParOf" srcId="{ABB06BFA-702D-409B-B4C9-0DC223154A29}" destId="{405CE07E-FBE2-4EBF-81CB-812457AD70F0}" srcOrd="33" destOrd="0" presId="urn:microsoft.com/office/officeart/2005/8/layout/list1"/>
    <dgm:cxn modelId="{6012808F-9928-45C3-895B-32FCFC66D1F1}" type="presParOf" srcId="{ABB06BFA-702D-409B-B4C9-0DC223154A29}" destId="{EBAF5776-CAA1-4FA0-AB30-573CC0AB04F2}" srcOrd="34" destOrd="0" presId="urn:microsoft.com/office/officeart/2005/8/layout/list1"/>
    <dgm:cxn modelId="{469E313A-EC7B-4BC4-B4AB-63D44F3BB6B5}" type="presParOf" srcId="{ABB06BFA-702D-409B-B4C9-0DC223154A29}" destId="{BCFFC867-1A4F-4C6A-97F9-0C0AEFCD11C9}" srcOrd="35" destOrd="0" presId="urn:microsoft.com/office/officeart/2005/8/layout/list1"/>
    <dgm:cxn modelId="{430B4E8E-FBFE-4840-897C-0368D113C068}" type="presParOf" srcId="{ABB06BFA-702D-409B-B4C9-0DC223154A29}" destId="{5EFC3B5C-2CC1-4F73-8463-48E1F60C3FAB}" srcOrd="36" destOrd="0" presId="urn:microsoft.com/office/officeart/2005/8/layout/list1"/>
    <dgm:cxn modelId="{584995E0-31B6-4432-8F07-D1F0035154E9}" type="presParOf" srcId="{5EFC3B5C-2CC1-4F73-8463-48E1F60C3FAB}" destId="{D2E07BAA-9BB5-4982-8608-B958156BEB3E}" srcOrd="0" destOrd="0" presId="urn:microsoft.com/office/officeart/2005/8/layout/list1"/>
    <dgm:cxn modelId="{8A628B81-F9A0-4354-91BC-C5F8D773637D}" type="presParOf" srcId="{5EFC3B5C-2CC1-4F73-8463-48E1F60C3FAB}" destId="{47100BA8-4462-4582-B17C-53E38666B798}" srcOrd="1" destOrd="0" presId="urn:microsoft.com/office/officeart/2005/8/layout/list1"/>
    <dgm:cxn modelId="{E24C10BD-9038-496F-A05E-03BD0F2713D6}" type="presParOf" srcId="{ABB06BFA-702D-409B-B4C9-0DC223154A29}" destId="{7C41A4B3-D521-4BED-A9D0-BD7863231F76}" srcOrd="37" destOrd="0" presId="urn:microsoft.com/office/officeart/2005/8/layout/list1"/>
    <dgm:cxn modelId="{E5735BE4-2D55-4646-BDF5-14E7EDE82467}" type="presParOf" srcId="{ABB06BFA-702D-409B-B4C9-0DC223154A29}" destId="{A87BED9B-0C3C-4E58-8F5B-A88E114011C2}" srcOrd="38" destOrd="0" presId="urn:microsoft.com/office/officeart/2005/8/layout/list1"/>
    <dgm:cxn modelId="{5DC49050-4AEE-48C8-ADA7-9D9C33379BF7}" type="presParOf" srcId="{ABB06BFA-702D-409B-B4C9-0DC223154A29}" destId="{ECA7A9F9-0A41-46F9-97A8-DBB3A242388E}" srcOrd="39" destOrd="0" presId="urn:microsoft.com/office/officeart/2005/8/layout/list1"/>
    <dgm:cxn modelId="{1EE3193E-A554-4F80-900D-41C9EF7A1174}" type="presParOf" srcId="{ABB06BFA-702D-409B-B4C9-0DC223154A29}" destId="{0251A320-1D58-451B-A2D9-6B91B23707DF}" srcOrd="40" destOrd="0" presId="urn:microsoft.com/office/officeart/2005/8/layout/list1"/>
    <dgm:cxn modelId="{08171980-991D-4EED-9167-B7DA7BA3EC3E}" type="presParOf" srcId="{0251A320-1D58-451B-A2D9-6B91B23707DF}" destId="{A4B2061F-7C23-4E94-BCD4-F84072DD76BB}" srcOrd="0" destOrd="0" presId="urn:microsoft.com/office/officeart/2005/8/layout/list1"/>
    <dgm:cxn modelId="{48776F25-3979-4E9F-96FE-81AE52861A08}" type="presParOf" srcId="{0251A320-1D58-451B-A2D9-6B91B23707DF}" destId="{FEB8C92B-0348-43AC-A524-833416B7BA80}" srcOrd="1" destOrd="0" presId="urn:microsoft.com/office/officeart/2005/8/layout/list1"/>
    <dgm:cxn modelId="{FD2F08AC-C5B4-452A-9DB3-D432E1C99C5C}" type="presParOf" srcId="{ABB06BFA-702D-409B-B4C9-0DC223154A29}" destId="{ADF20311-6868-4988-B225-82A25CB58780}" srcOrd="41" destOrd="0" presId="urn:microsoft.com/office/officeart/2005/8/layout/list1"/>
    <dgm:cxn modelId="{E145B7DF-6C34-4A66-87A7-8F5B7FE94CE1}" type="presParOf" srcId="{ABB06BFA-702D-409B-B4C9-0DC223154A29}" destId="{EEB06DC4-BFB0-442F-A9FE-CC8E4F804AA6}" srcOrd="4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6FB45E-5A57-4566-A7B9-3CB41E08E908}" type="doc">
      <dgm:prSet loTypeId="urn:microsoft.com/office/officeart/2005/8/layout/list1" loCatId="list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536DB317-CF2B-4099-A9A9-8F62CB241521}">
      <dgm:prSet phldrT="[Text]" custT="1"/>
      <dgm:spPr/>
      <dgm:t>
        <a:bodyPr/>
        <a:lstStyle/>
        <a:p>
          <a:pPr algn="ctr" rtl="1"/>
          <a:r>
            <a:rPr lang="en-US" altLang="zh-TW" sz="1600" b="1" dirty="0" smtClean="0">
              <a:latin typeface="B Mitra"/>
              <a:ea typeface="Times New Roman" panose="02020603050405020304" pitchFamily="18" charset="0"/>
            </a:rPr>
            <a:t>Chemokine</a:t>
          </a:r>
          <a:endParaRPr lang="en-US" sz="1600" dirty="0"/>
        </a:p>
      </dgm:t>
    </dgm:pt>
    <dgm:pt modelId="{AA42A5E1-3527-4DE1-88B5-3A701B53090D}" type="parTrans" cxnId="{D4202E7B-4AED-4C29-B315-B5B962FEF1A6}">
      <dgm:prSet/>
      <dgm:spPr/>
      <dgm:t>
        <a:bodyPr/>
        <a:lstStyle/>
        <a:p>
          <a:endParaRPr lang="en-US"/>
        </a:p>
      </dgm:t>
    </dgm:pt>
    <dgm:pt modelId="{8AF1BB68-84EE-4616-9C90-DCF9C05B97A6}" type="sibTrans" cxnId="{D4202E7B-4AED-4C29-B315-B5B962FEF1A6}">
      <dgm:prSet/>
      <dgm:spPr/>
      <dgm:t>
        <a:bodyPr/>
        <a:lstStyle/>
        <a:p>
          <a:endParaRPr lang="en-US"/>
        </a:p>
      </dgm:t>
    </dgm:pt>
    <dgm:pt modelId="{F9D96A52-28FD-465A-94E5-C3D8147916B4}">
      <dgm:prSet phldrT="[Text]" custT="1"/>
      <dgm:spPr/>
      <dgm:t>
        <a:bodyPr/>
        <a:lstStyle/>
        <a:p>
          <a:pPr algn="ctr" rtl="1"/>
          <a:r>
            <a:rPr lang="en-US" altLang="zh-TW" sz="1600" b="1" cap="none" dirty="0" err="1" smtClean="0">
              <a:latin typeface="B Mitra"/>
              <a:ea typeface="Times New Roman" panose="02020603050405020304" pitchFamily="18" charset="0"/>
            </a:rPr>
            <a:t>Adipokine</a:t>
          </a:r>
          <a:endParaRPr lang="en-US" sz="1600" dirty="0"/>
        </a:p>
      </dgm:t>
    </dgm:pt>
    <dgm:pt modelId="{F28A1711-1A64-4F07-8A81-EE62F8CBD679}" type="parTrans" cxnId="{CC5AED7D-C368-446D-9A88-C1BAA49E92FB}">
      <dgm:prSet/>
      <dgm:spPr/>
      <dgm:t>
        <a:bodyPr/>
        <a:lstStyle/>
        <a:p>
          <a:endParaRPr lang="en-US"/>
        </a:p>
      </dgm:t>
    </dgm:pt>
    <dgm:pt modelId="{90D86897-F5F1-4F4C-A1E5-0008BAF4B37E}" type="sibTrans" cxnId="{CC5AED7D-C368-446D-9A88-C1BAA49E92FB}">
      <dgm:prSet/>
      <dgm:spPr/>
      <dgm:t>
        <a:bodyPr/>
        <a:lstStyle/>
        <a:p>
          <a:endParaRPr lang="en-US"/>
        </a:p>
      </dgm:t>
    </dgm:pt>
    <dgm:pt modelId="{37644BC2-BD84-481E-9522-DFBD1BEDEF7A}">
      <dgm:prSet phldrT="[Text]"/>
      <dgm:spPr/>
      <dgm:t>
        <a:bodyPr/>
        <a:lstStyle/>
        <a:p>
          <a:pPr algn="ctr" rtl="1"/>
          <a:r>
            <a:rPr lang="en-US" altLang="zh-TW" b="1" cap="none" dirty="0" smtClean="0">
              <a:latin typeface="B Mitra"/>
              <a:cs typeface="Arial" panose="020B0604020202020204" pitchFamily="34" charset="0"/>
            </a:rPr>
            <a:t>….</a:t>
          </a:r>
          <a:r>
            <a:rPr lang="fa-IR" altLang="zh-TW" b="1" cap="none" dirty="0" smtClean="0">
              <a:latin typeface="B Mitra"/>
              <a:cs typeface="Arial" panose="020B0604020202020204" pitchFamily="34" charset="0"/>
            </a:rPr>
            <a:t>  .  </a:t>
          </a:r>
          <a:r>
            <a:rPr lang="fa-IR" altLang="zh-TW" b="1" cap="none" dirty="0" smtClean="0">
              <a:latin typeface="B Mitra"/>
              <a:ea typeface="Times New Roman" panose="02020603050405020304" pitchFamily="18" charset="0"/>
            </a:rPr>
            <a:t> </a:t>
          </a:r>
          <a:endParaRPr lang="en-US" dirty="0"/>
        </a:p>
      </dgm:t>
    </dgm:pt>
    <dgm:pt modelId="{B99E4EF5-F178-4092-B768-F4C46144294F}" type="parTrans" cxnId="{00663F1E-0882-404E-B044-4101B652FEB7}">
      <dgm:prSet/>
      <dgm:spPr/>
      <dgm:t>
        <a:bodyPr/>
        <a:lstStyle/>
        <a:p>
          <a:endParaRPr lang="en-US"/>
        </a:p>
      </dgm:t>
    </dgm:pt>
    <dgm:pt modelId="{44EA325F-8F50-412F-9BD9-3D6F7238BA91}" type="sibTrans" cxnId="{00663F1E-0882-404E-B044-4101B652FEB7}">
      <dgm:prSet/>
      <dgm:spPr/>
      <dgm:t>
        <a:bodyPr/>
        <a:lstStyle/>
        <a:p>
          <a:endParaRPr lang="en-US"/>
        </a:p>
      </dgm:t>
    </dgm:pt>
    <dgm:pt modelId="{6FA51548-576D-412A-90B7-45FA2C055C74}" type="pres">
      <dgm:prSet presAssocID="{7B6FB45E-5A57-4566-A7B9-3CB41E08E90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B7B334-36D2-4E9F-AC63-F77AE4A831D7}" type="pres">
      <dgm:prSet presAssocID="{536DB317-CF2B-4099-A9A9-8F62CB241521}" presName="parentLin" presStyleCnt="0"/>
      <dgm:spPr/>
    </dgm:pt>
    <dgm:pt modelId="{FAC2A542-3C37-403D-A13F-A36D0A0B4FED}" type="pres">
      <dgm:prSet presAssocID="{536DB317-CF2B-4099-A9A9-8F62CB24152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1AC9737-F3DF-427D-863E-93B1CFE572B1}" type="pres">
      <dgm:prSet presAssocID="{536DB317-CF2B-4099-A9A9-8F62CB241521}" presName="parentText" presStyleLbl="node1" presStyleIdx="0" presStyleCnt="3" custLinFactX="7870" custLinFactNeighborX="100000" custLinFactNeighborY="-876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3D7BC9-7CEC-4F46-988E-0A42B52E6DB6}" type="pres">
      <dgm:prSet presAssocID="{536DB317-CF2B-4099-A9A9-8F62CB241521}" presName="negativeSpace" presStyleCnt="0"/>
      <dgm:spPr/>
    </dgm:pt>
    <dgm:pt modelId="{07E7E0BD-1DDB-417A-85A4-CF99866E9659}" type="pres">
      <dgm:prSet presAssocID="{536DB317-CF2B-4099-A9A9-8F62CB241521}" presName="childText" presStyleLbl="conFgAcc1" presStyleIdx="0" presStyleCnt="3">
        <dgm:presLayoutVars>
          <dgm:bulletEnabled val="1"/>
        </dgm:presLayoutVars>
      </dgm:prSet>
      <dgm:spPr/>
    </dgm:pt>
    <dgm:pt modelId="{9F779F71-8C92-4A3E-B7D5-7ED9A3AFA2D3}" type="pres">
      <dgm:prSet presAssocID="{8AF1BB68-84EE-4616-9C90-DCF9C05B97A6}" presName="spaceBetweenRectangles" presStyleCnt="0"/>
      <dgm:spPr/>
    </dgm:pt>
    <dgm:pt modelId="{CCD6036E-01CB-4EEF-8410-2333C70C366F}" type="pres">
      <dgm:prSet presAssocID="{F9D96A52-28FD-465A-94E5-C3D8147916B4}" presName="parentLin" presStyleCnt="0"/>
      <dgm:spPr/>
    </dgm:pt>
    <dgm:pt modelId="{CA18E2C0-77E2-4DAF-8BC0-EF0C301D2C76}" type="pres">
      <dgm:prSet presAssocID="{F9D96A52-28FD-465A-94E5-C3D8147916B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9068A65-4E89-4F41-9C36-7F1B9B3A8036}" type="pres">
      <dgm:prSet presAssocID="{F9D96A52-28FD-465A-94E5-C3D8147916B4}" presName="parentText" presStyleLbl="node1" presStyleIdx="1" presStyleCnt="3" custLinFactX="7870" custLinFactNeighborX="100000" custLinFactNeighborY="42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AD898A-F02B-4DF7-BA80-0BDCD2311D0B}" type="pres">
      <dgm:prSet presAssocID="{F9D96A52-28FD-465A-94E5-C3D8147916B4}" presName="negativeSpace" presStyleCnt="0"/>
      <dgm:spPr/>
    </dgm:pt>
    <dgm:pt modelId="{6F1D00A9-17A6-4712-882C-29D395073797}" type="pres">
      <dgm:prSet presAssocID="{F9D96A52-28FD-465A-94E5-C3D8147916B4}" presName="childText" presStyleLbl="conFgAcc1" presStyleIdx="1" presStyleCnt="3">
        <dgm:presLayoutVars>
          <dgm:bulletEnabled val="1"/>
        </dgm:presLayoutVars>
      </dgm:prSet>
      <dgm:spPr/>
    </dgm:pt>
    <dgm:pt modelId="{233D6F12-7AD2-4C66-9956-4A6C0F56BBCC}" type="pres">
      <dgm:prSet presAssocID="{90D86897-F5F1-4F4C-A1E5-0008BAF4B37E}" presName="spaceBetweenRectangles" presStyleCnt="0"/>
      <dgm:spPr/>
    </dgm:pt>
    <dgm:pt modelId="{09972873-B9FA-48B7-8379-1F374EF12DB5}" type="pres">
      <dgm:prSet presAssocID="{37644BC2-BD84-481E-9522-DFBD1BEDEF7A}" presName="parentLin" presStyleCnt="0"/>
      <dgm:spPr/>
    </dgm:pt>
    <dgm:pt modelId="{071BBA06-CC51-43D8-887C-B0969231ECEE}" type="pres">
      <dgm:prSet presAssocID="{37644BC2-BD84-481E-9522-DFBD1BEDEF7A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9A1B5F02-66F5-4590-897E-9DF88C91F74E}" type="pres">
      <dgm:prSet presAssocID="{37644BC2-BD84-481E-9522-DFBD1BEDEF7A}" presName="parentText" presStyleLbl="node1" presStyleIdx="2" presStyleCnt="3" custLinFactX="7870" custLinFactNeighborX="100000" custLinFactNeighborY="-617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713A59-A846-4526-A963-6BD8C492F93C}" type="pres">
      <dgm:prSet presAssocID="{37644BC2-BD84-481E-9522-DFBD1BEDEF7A}" presName="negativeSpace" presStyleCnt="0"/>
      <dgm:spPr/>
    </dgm:pt>
    <dgm:pt modelId="{0611CAFE-8CDF-455F-AE62-7C051104B843}" type="pres">
      <dgm:prSet presAssocID="{37644BC2-BD84-481E-9522-DFBD1BEDEF7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91847EB-F027-4607-A7F9-916D01E3F4D0}" type="presOf" srcId="{F9D96A52-28FD-465A-94E5-C3D8147916B4}" destId="{49068A65-4E89-4F41-9C36-7F1B9B3A8036}" srcOrd="1" destOrd="0" presId="urn:microsoft.com/office/officeart/2005/8/layout/list1"/>
    <dgm:cxn modelId="{0655C4A1-A246-4088-B191-88C48AEF7023}" type="presOf" srcId="{F9D96A52-28FD-465A-94E5-C3D8147916B4}" destId="{CA18E2C0-77E2-4DAF-8BC0-EF0C301D2C76}" srcOrd="0" destOrd="0" presId="urn:microsoft.com/office/officeart/2005/8/layout/list1"/>
    <dgm:cxn modelId="{D6A96631-710B-4729-BC7B-DA42FD5932DC}" type="presOf" srcId="{37644BC2-BD84-481E-9522-DFBD1BEDEF7A}" destId="{9A1B5F02-66F5-4590-897E-9DF88C91F74E}" srcOrd="1" destOrd="0" presId="urn:microsoft.com/office/officeart/2005/8/layout/list1"/>
    <dgm:cxn modelId="{D4202E7B-4AED-4C29-B315-B5B962FEF1A6}" srcId="{7B6FB45E-5A57-4566-A7B9-3CB41E08E908}" destId="{536DB317-CF2B-4099-A9A9-8F62CB241521}" srcOrd="0" destOrd="0" parTransId="{AA42A5E1-3527-4DE1-88B5-3A701B53090D}" sibTransId="{8AF1BB68-84EE-4616-9C90-DCF9C05B97A6}"/>
    <dgm:cxn modelId="{079953D7-6292-4187-833E-A373BEC3AED7}" type="presOf" srcId="{7B6FB45E-5A57-4566-A7B9-3CB41E08E908}" destId="{6FA51548-576D-412A-90B7-45FA2C055C74}" srcOrd="0" destOrd="0" presId="urn:microsoft.com/office/officeart/2005/8/layout/list1"/>
    <dgm:cxn modelId="{74A35C89-3BAA-46B5-A3FD-29E12AC4A999}" type="presOf" srcId="{37644BC2-BD84-481E-9522-DFBD1BEDEF7A}" destId="{071BBA06-CC51-43D8-887C-B0969231ECEE}" srcOrd="0" destOrd="0" presId="urn:microsoft.com/office/officeart/2005/8/layout/list1"/>
    <dgm:cxn modelId="{CC5AED7D-C368-446D-9A88-C1BAA49E92FB}" srcId="{7B6FB45E-5A57-4566-A7B9-3CB41E08E908}" destId="{F9D96A52-28FD-465A-94E5-C3D8147916B4}" srcOrd="1" destOrd="0" parTransId="{F28A1711-1A64-4F07-8A81-EE62F8CBD679}" sibTransId="{90D86897-F5F1-4F4C-A1E5-0008BAF4B37E}"/>
    <dgm:cxn modelId="{53C38215-CB4D-4C8B-8DDF-1E808FE917E7}" type="presOf" srcId="{536DB317-CF2B-4099-A9A9-8F62CB241521}" destId="{D1AC9737-F3DF-427D-863E-93B1CFE572B1}" srcOrd="1" destOrd="0" presId="urn:microsoft.com/office/officeart/2005/8/layout/list1"/>
    <dgm:cxn modelId="{00663F1E-0882-404E-B044-4101B652FEB7}" srcId="{7B6FB45E-5A57-4566-A7B9-3CB41E08E908}" destId="{37644BC2-BD84-481E-9522-DFBD1BEDEF7A}" srcOrd="2" destOrd="0" parTransId="{B99E4EF5-F178-4092-B768-F4C46144294F}" sibTransId="{44EA325F-8F50-412F-9BD9-3D6F7238BA91}"/>
    <dgm:cxn modelId="{D919FACB-072A-485E-91D3-29F300A5F73F}" type="presOf" srcId="{536DB317-CF2B-4099-A9A9-8F62CB241521}" destId="{FAC2A542-3C37-403D-A13F-A36D0A0B4FED}" srcOrd="0" destOrd="0" presId="urn:microsoft.com/office/officeart/2005/8/layout/list1"/>
    <dgm:cxn modelId="{7A40A0DA-4763-4EE1-BFFF-2A6DB46600FA}" type="presParOf" srcId="{6FA51548-576D-412A-90B7-45FA2C055C74}" destId="{ABB7B334-36D2-4E9F-AC63-F77AE4A831D7}" srcOrd="0" destOrd="0" presId="urn:microsoft.com/office/officeart/2005/8/layout/list1"/>
    <dgm:cxn modelId="{F4665F41-D2B2-4F56-A48D-F4067D1E4106}" type="presParOf" srcId="{ABB7B334-36D2-4E9F-AC63-F77AE4A831D7}" destId="{FAC2A542-3C37-403D-A13F-A36D0A0B4FED}" srcOrd="0" destOrd="0" presId="urn:microsoft.com/office/officeart/2005/8/layout/list1"/>
    <dgm:cxn modelId="{9180AE3D-0B2E-4716-90F4-99D8B598FD9C}" type="presParOf" srcId="{ABB7B334-36D2-4E9F-AC63-F77AE4A831D7}" destId="{D1AC9737-F3DF-427D-863E-93B1CFE572B1}" srcOrd="1" destOrd="0" presId="urn:microsoft.com/office/officeart/2005/8/layout/list1"/>
    <dgm:cxn modelId="{376FACB8-7EEB-4E4B-AD2B-36AF4DDD3E64}" type="presParOf" srcId="{6FA51548-576D-412A-90B7-45FA2C055C74}" destId="{B73D7BC9-7CEC-4F46-988E-0A42B52E6DB6}" srcOrd="1" destOrd="0" presId="urn:microsoft.com/office/officeart/2005/8/layout/list1"/>
    <dgm:cxn modelId="{7A105B42-0675-48CF-B52E-9415571381D2}" type="presParOf" srcId="{6FA51548-576D-412A-90B7-45FA2C055C74}" destId="{07E7E0BD-1DDB-417A-85A4-CF99866E9659}" srcOrd="2" destOrd="0" presId="urn:microsoft.com/office/officeart/2005/8/layout/list1"/>
    <dgm:cxn modelId="{A4E82F58-23D5-47A6-BCBD-14549DAC7768}" type="presParOf" srcId="{6FA51548-576D-412A-90B7-45FA2C055C74}" destId="{9F779F71-8C92-4A3E-B7D5-7ED9A3AFA2D3}" srcOrd="3" destOrd="0" presId="urn:microsoft.com/office/officeart/2005/8/layout/list1"/>
    <dgm:cxn modelId="{FA2EFD7B-6780-419F-A230-DD0872215709}" type="presParOf" srcId="{6FA51548-576D-412A-90B7-45FA2C055C74}" destId="{CCD6036E-01CB-4EEF-8410-2333C70C366F}" srcOrd="4" destOrd="0" presId="urn:microsoft.com/office/officeart/2005/8/layout/list1"/>
    <dgm:cxn modelId="{D1FD7A8F-6A7F-40BE-A123-107927E51396}" type="presParOf" srcId="{CCD6036E-01CB-4EEF-8410-2333C70C366F}" destId="{CA18E2C0-77E2-4DAF-8BC0-EF0C301D2C76}" srcOrd="0" destOrd="0" presId="urn:microsoft.com/office/officeart/2005/8/layout/list1"/>
    <dgm:cxn modelId="{677B5C66-B150-4733-BC77-42F729A8EE04}" type="presParOf" srcId="{CCD6036E-01CB-4EEF-8410-2333C70C366F}" destId="{49068A65-4E89-4F41-9C36-7F1B9B3A8036}" srcOrd="1" destOrd="0" presId="urn:microsoft.com/office/officeart/2005/8/layout/list1"/>
    <dgm:cxn modelId="{2760A2E4-76BC-4A07-A38A-51792EB5CE6E}" type="presParOf" srcId="{6FA51548-576D-412A-90B7-45FA2C055C74}" destId="{8AAD898A-F02B-4DF7-BA80-0BDCD2311D0B}" srcOrd="5" destOrd="0" presId="urn:microsoft.com/office/officeart/2005/8/layout/list1"/>
    <dgm:cxn modelId="{C61A63E9-6523-4A2F-9DE9-2C45F3AA5FB0}" type="presParOf" srcId="{6FA51548-576D-412A-90B7-45FA2C055C74}" destId="{6F1D00A9-17A6-4712-882C-29D395073797}" srcOrd="6" destOrd="0" presId="urn:microsoft.com/office/officeart/2005/8/layout/list1"/>
    <dgm:cxn modelId="{55AC5258-45B9-47EB-ACF3-5390D895815F}" type="presParOf" srcId="{6FA51548-576D-412A-90B7-45FA2C055C74}" destId="{233D6F12-7AD2-4C66-9956-4A6C0F56BBCC}" srcOrd="7" destOrd="0" presId="urn:microsoft.com/office/officeart/2005/8/layout/list1"/>
    <dgm:cxn modelId="{E26C5137-1E83-427E-8FE5-4D2E268C46A3}" type="presParOf" srcId="{6FA51548-576D-412A-90B7-45FA2C055C74}" destId="{09972873-B9FA-48B7-8379-1F374EF12DB5}" srcOrd="8" destOrd="0" presId="urn:microsoft.com/office/officeart/2005/8/layout/list1"/>
    <dgm:cxn modelId="{354EC8D5-46C7-41C6-AFFE-6407535FDC1B}" type="presParOf" srcId="{09972873-B9FA-48B7-8379-1F374EF12DB5}" destId="{071BBA06-CC51-43D8-887C-B0969231ECEE}" srcOrd="0" destOrd="0" presId="urn:microsoft.com/office/officeart/2005/8/layout/list1"/>
    <dgm:cxn modelId="{8364CE5B-BFD7-4174-9886-57DDAFEDD4A1}" type="presParOf" srcId="{09972873-B9FA-48B7-8379-1F374EF12DB5}" destId="{9A1B5F02-66F5-4590-897E-9DF88C91F74E}" srcOrd="1" destOrd="0" presId="urn:microsoft.com/office/officeart/2005/8/layout/list1"/>
    <dgm:cxn modelId="{7E8548A2-F94E-4B99-930C-3D7C46B01AA3}" type="presParOf" srcId="{6FA51548-576D-412A-90B7-45FA2C055C74}" destId="{07713A59-A846-4526-A963-6BD8C492F93C}" srcOrd="9" destOrd="0" presId="urn:microsoft.com/office/officeart/2005/8/layout/list1"/>
    <dgm:cxn modelId="{89B7538C-EE2F-40D8-B448-C963AB869DB2}" type="presParOf" srcId="{6FA51548-576D-412A-90B7-45FA2C055C74}" destId="{0611CAFE-8CDF-455F-AE62-7C051104B84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A1A915-E14C-41E9-BBDE-2D72C6CF001B}" type="doc">
      <dgm:prSet loTypeId="urn:microsoft.com/office/officeart/2005/8/layout/vList2" loCatId="list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31850E4-FDD2-4780-AB7D-1B84DE98A0AF}">
      <dgm:prSet phldrT="[Text]"/>
      <dgm:spPr/>
      <dgm:t>
        <a:bodyPr/>
        <a:lstStyle/>
        <a:p>
          <a:pPr rtl="1"/>
          <a:r>
            <a:rPr lang="en-US" b="1" dirty="0" smtClean="0">
              <a:latin typeface="B Mitra"/>
            </a:rPr>
            <a:t>Cytokine</a:t>
          </a:r>
        </a:p>
        <a:p>
          <a:r>
            <a:rPr lang="en-US" dirty="0" smtClean="0"/>
            <a:t>Different cells of the body, including immune cells, produce protein molecules that interact with different cells.</a:t>
          </a:r>
          <a:endParaRPr lang="en-US" dirty="0"/>
        </a:p>
      </dgm:t>
    </dgm:pt>
    <dgm:pt modelId="{42BB0001-B7DD-455D-91A1-4D4ACAEA18E5}" type="sibTrans" cxnId="{A56CE672-ED2C-42F7-851E-F37FBD9E863B}">
      <dgm:prSet/>
      <dgm:spPr/>
      <dgm:t>
        <a:bodyPr/>
        <a:lstStyle/>
        <a:p>
          <a:endParaRPr lang="en-US"/>
        </a:p>
      </dgm:t>
    </dgm:pt>
    <dgm:pt modelId="{7EF68E80-A03E-4AD2-8A07-2599600FF3E9}" type="parTrans" cxnId="{A56CE672-ED2C-42F7-851E-F37FBD9E863B}">
      <dgm:prSet/>
      <dgm:spPr/>
      <dgm:t>
        <a:bodyPr/>
        <a:lstStyle/>
        <a:p>
          <a:endParaRPr lang="en-US"/>
        </a:p>
      </dgm:t>
    </dgm:pt>
    <dgm:pt modelId="{4A57F6AA-DD3F-4E84-A397-E6C659BAEB7C}" type="pres">
      <dgm:prSet presAssocID="{01A1A915-E14C-41E9-BBDE-2D72C6CF00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B40955-9052-46B5-97E1-DE9371C3F854}" type="pres">
      <dgm:prSet presAssocID="{B31850E4-FDD2-4780-AB7D-1B84DE98A0AF}" presName="parentText" presStyleLbl="node1" presStyleIdx="0" presStyleCnt="1" custScaleY="138678" custLinFactNeighborX="-161" custLinFactNeighborY="-6086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1D3210-5938-461E-A7EA-2A88F2B4F5FB}" type="presOf" srcId="{01A1A915-E14C-41E9-BBDE-2D72C6CF001B}" destId="{4A57F6AA-DD3F-4E84-A397-E6C659BAEB7C}" srcOrd="0" destOrd="0" presId="urn:microsoft.com/office/officeart/2005/8/layout/vList2"/>
    <dgm:cxn modelId="{A3268F79-FDEB-4100-8DB2-5565A987F900}" type="presOf" srcId="{B31850E4-FDD2-4780-AB7D-1B84DE98A0AF}" destId="{7DB40955-9052-46B5-97E1-DE9371C3F854}" srcOrd="0" destOrd="0" presId="urn:microsoft.com/office/officeart/2005/8/layout/vList2"/>
    <dgm:cxn modelId="{A56CE672-ED2C-42F7-851E-F37FBD9E863B}" srcId="{01A1A915-E14C-41E9-BBDE-2D72C6CF001B}" destId="{B31850E4-FDD2-4780-AB7D-1B84DE98A0AF}" srcOrd="0" destOrd="0" parTransId="{7EF68E80-A03E-4AD2-8A07-2599600FF3E9}" sibTransId="{42BB0001-B7DD-455D-91A1-4D4ACAEA18E5}"/>
    <dgm:cxn modelId="{15667E4E-FCD1-465C-AAF4-783A90001F27}" type="presParOf" srcId="{4A57F6AA-DD3F-4E84-A397-E6C659BAEB7C}" destId="{7DB40955-9052-46B5-97E1-DE9371C3F85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6FB45E-5A57-4566-A7B9-3CB41E08E908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D96A52-28FD-465A-94E5-C3D8147916B4}">
      <dgm:prSet phldrT="[Text]" custT="1"/>
      <dgm:spPr/>
      <dgm:t>
        <a:bodyPr/>
        <a:lstStyle/>
        <a:p>
          <a:pPr algn="ctr" rtl="1"/>
          <a:r>
            <a:rPr lang="en-US" sz="1600" b="1" dirty="0" smtClean="0"/>
            <a:t>8-14 KD</a:t>
          </a:r>
          <a:endParaRPr lang="en-US" sz="1600" b="1" dirty="0"/>
        </a:p>
      </dgm:t>
    </dgm:pt>
    <dgm:pt modelId="{F28A1711-1A64-4F07-8A81-EE62F8CBD679}" type="parTrans" cxnId="{CC5AED7D-C368-446D-9A88-C1BAA49E92FB}">
      <dgm:prSet/>
      <dgm:spPr/>
      <dgm:t>
        <a:bodyPr/>
        <a:lstStyle/>
        <a:p>
          <a:endParaRPr lang="en-US"/>
        </a:p>
      </dgm:t>
    </dgm:pt>
    <dgm:pt modelId="{90D86897-F5F1-4F4C-A1E5-0008BAF4B37E}" type="sibTrans" cxnId="{CC5AED7D-C368-446D-9A88-C1BAA49E92FB}">
      <dgm:prSet/>
      <dgm:spPr/>
      <dgm:t>
        <a:bodyPr/>
        <a:lstStyle/>
        <a:p>
          <a:endParaRPr lang="en-US"/>
        </a:p>
      </dgm:t>
    </dgm:pt>
    <dgm:pt modelId="{37644BC2-BD84-481E-9522-DFBD1BEDEF7A}">
      <dgm:prSet phldrT="[Text]" custT="1"/>
      <dgm:spPr/>
      <dgm:t>
        <a:bodyPr/>
        <a:lstStyle/>
        <a:p>
          <a:pPr algn="ctr" rtl="1"/>
          <a:r>
            <a:rPr lang="en-US" altLang="zh-TW" sz="1600" b="1" cap="none" dirty="0" smtClean="0">
              <a:latin typeface="B Mitra"/>
              <a:ea typeface="Times New Roman" panose="02020603050405020304" pitchFamily="18" charset="0"/>
            </a:rPr>
            <a:t>On the leukocytes</a:t>
          </a:r>
          <a:endParaRPr lang="en-US" sz="1600" dirty="0"/>
        </a:p>
      </dgm:t>
    </dgm:pt>
    <dgm:pt modelId="{B99E4EF5-F178-4092-B768-F4C46144294F}" type="parTrans" cxnId="{00663F1E-0882-404E-B044-4101B652FEB7}">
      <dgm:prSet/>
      <dgm:spPr/>
      <dgm:t>
        <a:bodyPr/>
        <a:lstStyle/>
        <a:p>
          <a:endParaRPr lang="en-US"/>
        </a:p>
      </dgm:t>
    </dgm:pt>
    <dgm:pt modelId="{44EA325F-8F50-412F-9BD9-3D6F7238BA91}" type="sibTrans" cxnId="{00663F1E-0882-404E-B044-4101B652FEB7}">
      <dgm:prSet/>
      <dgm:spPr/>
      <dgm:t>
        <a:bodyPr/>
        <a:lstStyle/>
        <a:p>
          <a:endParaRPr lang="en-US"/>
        </a:p>
      </dgm:t>
    </dgm:pt>
    <dgm:pt modelId="{536DB317-CF2B-4099-A9A9-8F62CB241521}">
      <dgm:prSet phldrT="[Text]" custT="1"/>
      <dgm:spPr/>
      <dgm:t>
        <a:bodyPr/>
        <a:lstStyle/>
        <a:p>
          <a:pPr algn="ctr" rtl="1"/>
          <a:r>
            <a:rPr lang="en-US" altLang="zh-TW" sz="1600" b="1" cap="none" dirty="0" err="1" smtClean="0">
              <a:solidFill>
                <a:schemeClr val="bg1"/>
              </a:solidFill>
              <a:latin typeface="B Mitra"/>
              <a:ea typeface="Times New Roman" panose="02020603050405020304" pitchFamily="18" charset="0"/>
            </a:rPr>
            <a:t>Chemo</a:t>
          </a:r>
          <a:r>
            <a:rPr lang="en-US" altLang="zh-TW" sz="1600" b="1" cap="none" dirty="0" err="1" smtClean="0">
              <a:latin typeface="B Mitra"/>
              <a:ea typeface="Times New Roman" panose="02020603050405020304" pitchFamily="18" charset="0"/>
            </a:rPr>
            <a:t>taxi</a:t>
          </a:r>
          <a:r>
            <a:rPr lang="en-US" altLang="zh-TW" sz="1600" b="1" cap="none" dirty="0" smtClean="0">
              <a:latin typeface="B Mitra"/>
              <a:ea typeface="Times New Roman" panose="02020603050405020304" pitchFamily="18" charset="0"/>
            </a:rPr>
            <a:t> , Cyto</a:t>
          </a:r>
          <a:r>
            <a:rPr lang="en-US" altLang="zh-TW" sz="1600" b="1" cap="none" dirty="0" smtClean="0">
              <a:solidFill>
                <a:schemeClr val="bg1"/>
              </a:solidFill>
              <a:latin typeface="B Mitra"/>
              <a:ea typeface="Times New Roman" panose="02020603050405020304" pitchFamily="18" charset="0"/>
            </a:rPr>
            <a:t>kine</a:t>
          </a:r>
          <a:r>
            <a:rPr lang="fa-IR" altLang="zh-TW" sz="1600" b="1" cap="none" dirty="0" smtClean="0">
              <a:solidFill>
                <a:schemeClr val="bg1"/>
              </a:solidFill>
              <a:latin typeface="B Mitra"/>
              <a:ea typeface="Times New Roman" panose="02020603050405020304" pitchFamily="18" charset="0"/>
            </a:rPr>
            <a:t> </a:t>
          </a:r>
        </a:p>
      </dgm:t>
    </dgm:pt>
    <dgm:pt modelId="{8AF1BB68-84EE-4616-9C90-DCF9C05B97A6}" type="sibTrans" cxnId="{D4202E7B-4AED-4C29-B315-B5B962FEF1A6}">
      <dgm:prSet/>
      <dgm:spPr/>
      <dgm:t>
        <a:bodyPr/>
        <a:lstStyle/>
        <a:p>
          <a:endParaRPr lang="en-US"/>
        </a:p>
      </dgm:t>
    </dgm:pt>
    <dgm:pt modelId="{AA42A5E1-3527-4DE1-88B5-3A701B53090D}" type="parTrans" cxnId="{D4202E7B-4AED-4C29-B315-B5B962FEF1A6}">
      <dgm:prSet/>
      <dgm:spPr/>
      <dgm:t>
        <a:bodyPr/>
        <a:lstStyle/>
        <a:p>
          <a:endParaRPr lang="en-US"/>
        </a:p>
      </dgm:t>
    </dgm:pt>
    <dgm:pt modelId="{6FA51548-576D-412A-90B7-45FA2C055C74}" type="pres">
      <dgm:prSet presAssocID="{7B6FB45E-5A57-4566-A7B9-3CB41E08E90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B7B334-36D2-4E9F-AC63-F77AE4A831D7}" type="pres">
      <dgm:prSet presAssocID="{536DB317-CF2B-4099-A9A9-8F62CB241521}" presName="parentLin" presStyleCnt="0"/>
      <dgm:spPr/>
    </dgm:pt>
    <dgm:pt modelId="{FAC2A542-3C37-403D-A13F-A36D0A0B4FED}" type="pres">
      <dgm:prSet presAssocID="{536DB317-CF2B-4099-A9A9-8F62CB24152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1AC9737-F3DF-427D-863E-93B1CFE572B1}" type="pres">
      <dgm:prSet presAssocID="{536DB317-CF2B-4099-A9A9-8F62CB241521}" presName="parentText" presStyleLbl="node1" presStyleIdx="0" presStyleCnt="3" custLinFactX="6416" custLinFactNeighborX="100000" custLinFactNeighborY="-535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3D7BC9-7CEC-4F46-988E-0A42B52E6DB6}" type="pres">
      <dgm:prSet presAssocID="{536DB317-CF2B-4099-A9A9-8F62CB241521}" presName="negativeSpace" presStyleCnt="0"/>
      <dgm:spPr/>
    </dgm:pt>
    <dgm:pt modelId="{07E7E0BD-1DDB-417A-85A4-CF99866E9659}" type="pres">
      <dgm:prSet presAssocID="{536DB317-CF2B-4099-A9A9-8F62CB241521}" presName="childText" presStyleLbl="conFgAcc1" presStyleIdx="0" presStyleCnt="3">
        <dgm:presLayoutVars>
          <dgm:bulletEnabled val="1"/>
        </dgm:presLayoutVars>
      </dgm:prSet>
      <dgm:spPr/>
    </dgm:pt>
    <dgm:pt modelId="{9F779F71-8C92-4A3E-B7D5-7ED9A3AFA2D3}" type="pres">
      <dgm:prSet presAssocID="{8AF1BB68-84EE-4616-9C90-DCF9C05B97A6}" presName="spaceBetweenRectangles" presStyleCnt="0"/>
      <dgm:spPr/>
    </dgm:pt>
    <dgm:pt modelId="{CCD6036E-01CB-4EEF-8410-2333C70C366F}" type="pres">
      <dgm:prSet presAssocID="{F9D96A52-28FD-465A-94E5-C3D8147916B4}" presName="parentLin" presStyleCnt="0"/>
      <dgm:spPr/>
    </dgm:pt>
    <dgm:pt modelId="{CA18E2C0-77E2-4DAF-8BC0-EF0C301D2C76}" type="pres">
      <dgm:prSet presAssocID="{F9D96A52-28FD-465A-94E5-C3D8147916B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9068A65-4E89-4F41-9C36-7F1B9B3A8036}" type="pres">
      <dgm:prSet presAssocID="{F9D96A52-28FD-465A-94E5-C3D8147916B4}" presName="parentText" presStyleLbl="node1" presStyleIdx="1" presStyleCnt="3" custLinFactX="6416" custLinFactNeighborX="100000" custLinFactNeighborY="-1034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AD898A-F02B-4DF7-BA80-0BDCD2311D0B}" type="pres">
      <dgm:prSet presAssocID="{F9D96A52-28FD-465A-94E5-C3D8147916B4}" presName="negativeSpace" presStyleCnt="0"/>
      <dgm:spPr/>
    </dgm:pt>
    <dgm:pt modelId="{6F1D00A9-17A6-4712-882C-29D395073797}" type="pres">
      <dgm:prSet presAssocID="{F9D96A52-28FD-465A-94E5-C3D8147916B4}" presName="childText" presStyleLbl="conFgAcc1" presStyleIdx="1" presStyleCnt="3">
        <dgm:presLayoutVars>
          <dgm:bulletEnabled val="1"/>
        </dgm:presLayoutVars>
      </dgm:prSet>
      <dgm:spPr/>
    </dgm:pt>
    <dgm:pt modelId="{233D6F12-7AD2-4C66-9956-4A6C0F56BBCC}" type="pres">
      <dgm:prSet presAssocID="{90D86897-F5F1-4F4C-A1E5-0008BAF4B37E}" presName="spaceBetweenRectangles" presStyleCnt="0"/>
      <dgm:spPr/>
    </dgm:pt>
    <dgm:pt modelId="{09972873-B9FA-48B7-8379-1F374EF12DB5}" type="pres">
      <dgm:prSet presAssocID="{37644BC2-BD84-481E-9522-DFBD1BEDEF7A}" presName="parentLin" presStyleCnt="0"/>
      <dgm:spPr/>
    </dgm:pt>
    <dgm:pt modelId="{071BBA06-CC51-43D8-887C-B0969231ECEE}" type="pres">
      <dgm:prSet presAssocID="{37644BC2-BD84-481E-9522-DFBD1BEDEF7A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9A1B5F02-66F5-4590-897E-9DF88C91F74E}" type="pres">
      <dgm:prSet presAssocID="{37644BC2-BD84-481E-9522-DFBD1BEDEF7A}" presName="parentText" presStyleLbl="node1" presStyleIdx="2" presStyleCnt="3" custLinFactX="6416" custLinFactNeighborX="100000" custLinFactNeighborY="-118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713A59-A846-4526-A963-6BD8C492F93C}" type="pres">
      <dgm:prSet presAssocID="{37644BC2-BD84-481E-9522-DFBD1BEDEF7A}" presName="negativeSpace" presStyleCnt="0"/>
      <dgm:spPr/>
    </dgm:pt>
    <dgm:pt modelId="{0611CAFE-8CDF-455F-AE62-7C051104B843}" type="pres">
      <dgm:prSet presAssocID="{37644BC2-BD84-481E-9522-DFBD1BEDEF7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91847EB-F027-4607-A7F9-916D01E3F4D0}" type="presOf" srcId="{F9D96A52-28FD-465A-94E5-C3D8147916B4}" destId="{49068A65-4E89-4F41-9C36-7F1B9B3A8036}" srcOrd="1" destOrd="0" presId="urn:microsoft.com/office/officeart/2005/8/layout/list1"/>
    <dgm:cxn modelId="{0655C4A1-A246-4088-B191-88C48AEF7023}" type="presOf" srcId="{F9D96A52-28FD-465A-94E5-C3D8147916B4}" destId="{CA18E2C0-77E2-4DAF-8BC0-EF0C301D2C76}" srcOrd="0" destOrd="0" presId="urn:microsoft.com/office/officeart/2005/8/layout/list1"/>
    <dgm:cxn modelId="{D6A96631-710B-4729-BC7B-DA42FD5932DC}" type="presOf" srcId="{37644BC2-BD84-481E-9522-DFBD1BEDEF7A}" destId="{9A1B5F02-66F5-4590-897E-9DF88C91F74E}" srcOrd="1" destOrd="0" presId="urn:microsoft.com/office/officeart/2005/8/layout/list1"/>
    <dgm:cxn modelId="{D4202E7B-4AED-4C29-B315-B5B962FEF1A6}" srcId="{7B6FB45E-5A57-4566-A7B9-3CB41E08E908}" destId="{536DB317-CF2B-4099-A9A9-8F62CB241521}" srcOrd="0" destOrd="0" parTransId="{AA42A5E1-3527-4DE1-88B5-3A701B53090D}" sibTransId="{8AF1BB68-84EE-4616-9C90-DCF9C05B97A6}"/>
    <dgm:cxn modelId="{079953D7-6292-4187-833E-A373BEC3AED7}" type="presOf" srcId="{7B6FB45E-5A57-4566-A7B9-3CB41E08E908}" destId="{6FA51548-576D-412A-90B7-45FA2C055C74}" srcOrd="0" destOrd="0" presId="urn:microsoft.com/office/officeart/2005/8/layout/list1"/>
    <dgm:cxn modelId="{74A35C89-3BAA-46B5-A3FD-29E12AC4A999}" type="presOf" srcId="{37644BC2-BD84-481E-9522-DFBD1BEDEF7A}" destId="{071BBA06-CC51-43D8-887C-B0969231ECEE}" srcOrd="0" destOrd="0" presId="urn:microsoft.com/office/officeart/2005/8/layout/list1"/>
    <dgm:cxn modelId="{CC5AED7D-C368-446D-9A88-C1BAA49E92FB}" srcId="{7B6FB45E-5A57-4566-A7B9-3CB41E08E908}" destId="{F9D96A52-28FD-465A-94E5-C3D8147916B4}" srcOrd="1" destOrd="0" parTransId="{F28A1711-1A64-4F07-8A81-EE62F8CBD679}" sibTransId="{90D86897-F5F1-4F4C-A1E5-0008BAF4B37E}"/>
    <dgm:cxn modelId="{53C38215-CB4D-4C8B-8DDF-1E808FE917E7}" type="presOf" srcId="{536DB317-CF2B-4099-A9A9-8F62CB241521}" destId="{D1AC9737-F3DF-427D-863E-93B1CFE572B1}" srcOrd="1" destOrd="0" presId="urn:microsoft.com/office/officeart/2005/8/layout/list1"/>
    <dgm:cxn modelId="{00663F1E-0882-404E-B044-4101B652FEB7}" srcId="{7B6FB45E-5A57-4566-A7B9-3CB41E08E908}" destId="{37644BC2-BD84-481E-9522-DFBD1BEDEF7A}" srcOrd="2" destOrd="0" parTransId="{B99E4EF5-F178-4092-B768-F4C46144294F}" sibTransId="{44EA325F-8F50-412F-9BD9-3D6F7238BA91}"/>
    <dgm:cxn modelId="{D919FACB-072A-485E-91D3-29F300A5F73F}" type="presOf" srcId="{536DB317-CF2B-4099-A9A9-8F62CB241521}" destId="{FAC2A542-3C37-403D-A13F-A36D0A0B4FED}" srcOrd="0" destOrd="0" presId="urn:microsoft.com/office/officeart/2005/8/layout/list1"/>
    <dgm:cxn modelId="{7A40A0DA-4763-4EE1-BFFF-2A6DB46600FA}" type="presParOf" srcId="{6FA51548-576D-412A-90B7-45FA2C055C74}" destId="{ABB7B334-36D2-4E9F-AC63-F77AE4A831D7}" srcOrd="0" destOrd="0" presId="urn:microsoft.com/office/officeart/2005/8/layout/list1"/>
    <dgm:cxn modelId="{F4665F41-D2B2-4F56-A48D-F4067D1E4106}" type="presParOf" srcId="{ABB7B334-36D2-4E9F-AC63-F77AE4A831D7}" destId="{FAC2A542-3C37-403D-A13F-A36D0A0B4FED}" srcOrd="0" destOrd="0" presId="urn:microsoft.com/office/officeart/2005/8/layout/list1"/>
    <dgm:cxn modelId="{9180AE3D-0B2E-4716-90F4-99D8B598FD9C}" type="presParOf" srcId="{ABB7B334-36D2-4E9F-AC63-F77AE4A831D7}" destId="{D1AC9737-F3DF-427D-863E-93B1CFE572B1}" srcOrd="1" destOrd="0" presId="urn:microsoft.com/office/officeart/2005/8/layout/list1"/>
    <dgm:cxn modelId="{376FACB8-7EEB-4E4B-AD2B-36AF4DDD3E64}" type="presParOf" srcId="{6FA51548-576D-412A-90B7-45FA2C055C74}" destId="{B73D7BC9-7CEC-4F46-988E-0A42B52E6DB6}" srcOrd="1" destOrd="0" presId="urn:microsoft.com/office/officeart/2005/8/layout/list1"/>
    <dgm:cxn modelId="{7A105B42-0675-48CF-B52E-9415571381D2}" type="presParOf" srcId="{6FA51548-576D-412A-90B7-45FA2C055C74}" destId="{07E7E0BD-1DDB-417A-85A4-CF99866E9659}" srcOrd="2" destOrd="0" presId="urn:microsoft.com/office/officeart/2005/8/layout/list1"/>
    <dgm:cxn modelId="{A4E82F58-23D5-47A6-BCBD-14549DAC7768}" type="presParOf" srcId="{6FA51548-576D-412A-90B7-45FA2C055C74}" destId="{9F779F71-8C92-4A3E-B7D5-7ED9A3AFA2D3}" srcOrd="3" destOrd="0" presId="urn:microsoft.com/office/officeart/2005/8/layout/list1"/>
    <dgm:cxn modelId="{FA2EFD7B-6780-419F-A230-DD0872215709}" type="presParOf" srcId="{6FA51548-576D-412A-90B7-45FA2C055C74}" destId="{CCD6036E-01CB-4EEF-8410-2333C70C366F}" srcOrd="4" destOrd="0" presId="urn:microsoft.com/office/officeart/2005/8/layout/list1"/>
    <dgm:cxn modelId="{D1FD7A8F-6A7F-40BE-A123-107927E51396}" type="presParOf" srcId="{CCD6036E-01CB-4EEF-8410-2333C70C366F}" destId="{CA18E2C0-77E2-4DAF-8BC0-EF0C301D2C76}" srcOrd="0" destOrd="0" presId="urn:microsoft.com/office/officeart/2005/8/layout/list1"/>
    <dgm:cxn modelId="{677B5C66-B150-4733-BC77-42F729A8EE04}" type="presParOf" srcId="{CCD6036E-01CB-4EEF-8410-2333C70C366F}" destId="{49068A65-4E89-4F41-9C36-7F1B9B3A8036}" srcOrd="1" destOrd="0" presId="urn:microsoft.com/office/officeart/2005/8/layout/list1"/>
    <dgm:cxn modelId="{2760A2E4-76BC-4A07-A38A-51792EB5CE6E}" type="presParOf" srcId="{6FA51548-576D-412A-90B7-45FA2C055C74}" destId="{8AAD898A-F02B-4DF7-BA80-0BDCD2311D0B}" srcOrd="5" destOrd="0" presId="urn:microsoft.com/office/officeart/2005/8/layout/list1"/>
    <dgm:cxn modelId="{C61A63E9-6523-4A2F-9DE9-2C45F3AA5FB0}" type="presParOf" srcId="{6FA51548-576D-412A-90B7-45FA2C055C74}" destId="{6F1D00A9-17A6-4712-882C-29D395073797}" srcOrd="6" destOrd="0" presId="urn:microsoft.com/office/officeart/2005/8/layout/list1"/>
    <dgm:cxn modelId="{55AC5258-45B9-47EB-ACF3-5390D895815F}" type="presParOf" srcId="{6FA51548-576D-412A-90B7-45FA2C055C74}" destId="{233D6F12-7AD2-4C66-9956-4A6C0F56BBCC}" srcOrd="7" destOrd="0" presId="urn:microsoft.com/office/officeart/2005/8/layout/list1"/>
    <dgm:cxn modelId="{E26C5137-1E83-427E-8FE5-4D2E268C46A3}" type="presParOf" srcId="{6FA51548-576D-412A-90B7-45FA2C055C74}" destId="{09972873-B9FA-48B7-8379-1F374EF12DB5}" srcOrd="8" destOrd="0" presId="urn:microsoft.com/office/officeart/2005/8/layout/list1"/>
    <dgm:cxn modelId="{354EC8D5-46C7-41C6-AFFE-6407535FDC1B}" type="presParOf" srcId="{09972873-B9FA-48B7-8379-1F374EF12DB5}" destId="{071BBA06-CC51-43D8-887C-B0969231ECEE}" srcOrd="0" destOrd="0" presId="urn:microsoft.com/office/officeart/2005/8/layout/list1"/>
    <dgm:cxn modelId="{8364CE5B-BFD7-4174-9886-57DDAFEDD4A1}" type="presParOf" srcId="{09972873-B9FA-48B7-8379-1F374EF12DB5}" destId="{9A1B5F02-66F5-4590-897E-9DF88C91F74E}" srcOrd="1" destOrd="0" presId="urn:microsoft.com/office/officeart/2005/8/layout/list1"/>
    <dgm:cxn modelId="{7E8548A2-F94E-4B99-930C-3D7C46B01AA3}" type="presParOf" srcId="{6FA51548-576D-412A-90B7-45FA2C055C74}" destId="{07713A59-A846-4526-A963-6BD8C492F93C}" srcOrd="9" destOrd="0" presId="urn:microsoft.com/office/officeart/2005/8/layout/list1"/>
    <dgm:cxn modelId="{89B7538C-EE2F-40D8-B448-C963AB869DB2}" type="presParOf" srcId="{6FA51548-576D-412A-90B7-45FA2C055C74}" destId="{0611CAFE-8CDF-455F-AE62-7C051104B84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6FB45E-5A57-4566-A7B9-3CB41E08E908}" type="doc">
      <dgm:prSet loTypeId="urn:microsoft.com/office/officeart/2005/8/layout/list1" loCatId="list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536DB317-CF2B-4099-A9A9-8F62CB241521}">
      <dgm:prSet phldrT="[Text]" custT="1"/>
      <dgm:spPr/>
      <dgm:t>
        <a:bodyPr/>
        <a:lstStyle/>
        <a:p>
          <a:pPr algn="ctr" rtl="1"/>
          <a:r>
            <a:rPr lang="en-US" altLang="zh-TW" sz="1800" b="1" dirty="0" smtClean="0">
              <a:latin typeface="B Mitra"/>
              <a:ea typeface="Times New Roman" panose="02020603050405020304" pitchFamily="18" charset="0"/>
            </a:rPr>
            <a:t>50 chemokine , 20 </a:t>
          </a:r>
          <a:r>
            <a:rPr lang="en-US" altLang="zh-TW" sz="1800" b="1" dirty="0" err="1" smtClean="0">
              <a:latin typeface="B Mitra"/>
              <a:ea typeface="Times New Roman" panose="02020603050405020304" pitchFamily="18" charset="0"/>
            </a:rPr>
            <a:t>reseptor</a:t>
          </a:r>
          <a:endParaRPr lang="en-US" sz="1800" dirty="0"/>
        </a:p>
      </dgm:t>
    </dgm:pt>
    <dgm:pt modelId="{AA42A5E1-3527-4DE1-88B5-3A701B53090D}" type="parTrans" cxnId="{D4202E7B-4AED-4C29-B315-B5B962FEF1A6}">
      <dgm:prSet/>
      <dgm:spPr/>
      <dgm:t>
        <a:bodyPr/>
        <a:lstStyle/>
        <a:p>
          <a:endParaRPr lang="en-US"/>
        </a:p>
      </dgm:t>
    </dgm:pt>
    <dgm:pt modelId="{8AF1BB68-84EE-4616-9C90-DCF9C05B97A6}" type="sibTrans" cxnId="{D4202E7B-4AED-4C29-B315-B5B962FEF1A6}">
      <dgm:prSet/>
      <dgm:spPr/>
      <dgm:t>
        <a:bodyPr/>
        <a:lstStyle/>
        <a:p>
          <a:endParaRPr lang="en-US"/>
        </a:p>
      </dgm:t>
    </dgm:pt>
    <dgm:pt modelId="{F9D96A52-28FD-465A-94E5-C3D8147916B4}">
      <dgm:prSet phldrT="[Text]" custT="1"/>
      <dgm:spPr/>
      <dgm:t>
        <a:bodyPr/>
        <a:lstStyle/>
        <a:p>
          <a:pPr algn="ctr" rtl="1"/>
          <a:r>
            <a:rPr lang="en-US" sz="1600" b="1" dirty="0" smtClean="0">
              <a:latin typeface="B Mitra"/>
            </a:rPr>
            <a:t>GREEK KEY</a:t>
          </a:r>
          <a:endParaRPr lang="en-US" sz="1600" b="1" dirty="0">
            <a:latin typeface="B Mitra"/>
          </a:endParaRPr>
        </a:p>
      </dgm:t>
    </dgm:pt>
    <dgm:pt modelId="{F28A1711-1A64-4F07-8A81-EE62F8CBD679}" type="parTrans" cxnId="{CC5AED7D-C368-446D-9A88-C1BAA49E92FB}">
      <dgm:prSet/>
      <dgm:spPr/>
      <dgm:t>
        <a:bodyPr/>
        <a:lstStyle/>
        <a:p>
          <a:endParaRPr lang="en-US"/>
        </a:p>
      </dgm:t>
    </dgm:pt>
    <dgm:pt modelId="{90D86897-F5F1-4F4C-A1E5-0008BAF4B37E}" type="sibTrans" cxnId="{CC5AED7D-C368-446D-9A88-C1BAA49E92FB}">
      <dgm:prSet/>
      <dgm:spPr/>
      <dgm:t>
        <a:bodyPr/>
        <a:lstStyle/>
        <a:p>
          <a:endParaRPr lang="en-US"/>
        </a:p>
      </dgm:t>
    </dgm:pt>
    <dgm:pt modelId="{37644BC2-BD84-481E-9522-DFBD1BEDEF7A}">
      <dgm:prSet phldrT="[Text]"/>
      <dgm:spPr/>
      <dgm:t>
        <a:bodyPr/>
        <a:lstStyle/>
        <a:p>
          <a:pPr algn="ctr" rtl="1"/>
          <a:r>
            <a:rPr lang="en-US" altLang="zh-TW" b="1" cap="none" dirty="0" smtClean="0">
              <a:latin typeface="B Mitra"/>
              <a:cs typeface="Arial" panose="020B0604020202020204" pitchFamily="34" charset="0"/>
            </a:rPr>
            <a:t>….</a:t>
          </a:r>
          <a:r>
            <a:rPr lang="fa-IR" altLang="zh-TW" b="1" cap="none" dirty="0" smtClean="0">
              <a:latin typeface="B Mitra"/>
              <a:cs typeface="Arial" panose="020B0604020202020204" pitchFamily="34" charset="0"/>
            </a:rPr>
            <a:t>  .  </a:t>
          </a:r>
          <a:r>
            <a:rPr lang="fa-IR" altLang="zh-TW" b="1" cap="none" dirty="0" smtClean="0">
              <a:latin typeface="B Mitra"/>
              <a:ea typeface="Times New Roman" panose="02020603050405020304" pitchFamily="18" charset="0"/>
            </a:rPr>
            <a:t> </a:t>
          </a:r>
          <a:endParaRPr lang="en-US" dirty="0"/>
        </a:p>
      </dgm:t>
    </dgm:pt>
    <dgm:pt modelId="{B99E4EF5-F178-4092-B768-F4C46144294F}" type="parTrans" cxnId="{00663F1E-0882-404E-B044-4101B652FEB7}">
      <dgm:prSet/>
      <dgm:spPr/>
      <dgm:t>
        <a:bodyPr/>
        <a:lstStyle/>
        <a:p>
          <a:endParaRPr lang="en-US"/>
        </a:p>
      </dgm:t>
    </dgm:pt>
    <dgm:pt modelId="{44EA325F-8F50-412F-9BD9-3D6F7238BA91}" type="sibTrans" cxnId="{00663F1E-0882-404E-B044-4101B652FEB7}">
      <dgm:prSet/>
      <dgm:spPr/>
      <dgm:t>
        <a:bodyPr/>
        <a:lstStyle/>
        <a:p>
          <a:endParaRPr lang="en-US"/>
        </a:p>
      </dgm:t>
    </dgm:pt>
    <dgm:pt modelId="{6FA51548-576D-412A-90B7-45FA2C055C74}" type="pres">
      <dgm:prSet presAssocID="{7B6FB45E-5A57-4566-A7B9-3CB41E08E90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B7B334-36D2-4E9F-AC63-F77AE4A831D7}" type="pres">
      <dgm:prSet presAssocID="{536DB317-CF2B-4099-A9A9-8F62CB241521}" presName="parentLin" presStyleCnt="0"/>
      <dgm:spPr/>
    </dgm:pt>
    <dgm:pt modelId="{FAC2A542-3C37-403D-A13F-A36D0A0B4FED}" type="pres">
      <dgm:prSet presAssocID="{536DB317-CF2B-4099-A9A9-8F62CB24152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1AC9737-F3DF-427D-863E-93B1CFE572B1}" type="pres">
      <dgm:prSet presAssocID="{536DB317-CF2B-4099-A9A9-8F62CB241521}" presName="parentText" presStyleLbl="node1" presStyleIdx="0" presStyleCnt="3" custLinFactX="7870" custLinFactNeighborX="100000" custLinFactNeighborY="-316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3D7BC9-7CEC-4F46-988E-0A42B52E6DB6}" type="pres">
      <dgm:prSet presAssocID="{536DB317-CF2B-4099-A9A9-8F62CB241521}" presName="negativeSpace" presStyleCnt="0"/>
      <dgm:spPr/>
    </dgm:pt>
    <dgm:pt modelId="{07E7E0BD-1DDB-417A-85A4-CF99866E9659}" type="pres">
      <dgm:prSet presAssocID="{536DB317-CF2B-4099-A9A9-8F62CB241521}" presName="childText" presStyleLbl="conFgAcc1" presStyleIdx="0" presStyleCnt="3">
        <dgm:presLayoutVars>
          <dgm:bulletEnabled val="1"/>
        </dgm:presLayoutVars>
      </dgm:prSet>
      <dgm:spPr/>
    </dgm:pt>
    <dgm:pt modelId="{9F779F71-8C92-4A3E-B7D5-7ED9A3AFA2D3}" type="pres">
      <dgm:prSet presAssocID="{8AF1BB68-84EE-4616-9C90-DCF9C05B97A6}" presName="spaceBetweenRectangles" presStyleCnt="0"/>
      <dgm:spPr/>
    </dgm:pt>
    <dgm:pt modelId="{CCD6036E-01CB-4EEF-8410-2333C70C366F}" type="pres">
      <dgm:prSet presAssocID="{F9D96A52-28FD-465A-94E5-C3D8147916B4}" presName="parentLin" presStyleCnt="0"/>
      <dgm:spPr/>
    </dgm:pt>
    <dgm:pt modelId="{CA18E2C0-77E2-4DAF-8BC0-EF0C301D2C76}" type="pres">
      <dgm:prSet presAssocID="{F9D96A52-28FD-465A-94E5-C3D8147916B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9068A65-4E89-4F41-9C36-7F1B9B3A8036}" type="pres">
      <dgm:prSet presAssocID="{F9D96A52-28FD-465A-94E5-C3D8147916B4}" presName="parentText" presStyleLbl="node1" presStyleIdx="1" presStyleCnt="3" custLinFactX="7870" custLinFactNeighborX="100000" custLinFactNeighborY="-164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AD898A-F02B-4DF7-BA80-0BDCD2311D0B}" type="pres">
      <dgm:prSet presAssocID="{F9D96A52-28FD-465A-94E5-C3D8147916B4}" presName="negativeSpace" presStyleCnt="0"/>
      <dgm:spPr/>
    </dgm:pt>
    <dgm:pt modelId="{6F1D00A9-17A6-4712-882C-29D395073797}" type="pres">
      <dgm:prSet presAssocID="{F9D96A52-28FD-465A-94E5-C3D8147916B4}" presName="childText" presStyleLbl="conFgAcc1" presStyleIdx="1" presStyleCnt="3">
        <dgm:presLayoutVars>
          <dgm:bulletEnabled val="1"/>
        </dgm:presLayoutVars>
      </dgm:prSet>
      <dgm:spPr/>
    </dgm:pt>
    <dgm:pt modelId="{233D6F12-7AD2-4C66-9956-4A6C0F56BBCC}" type="pres">
      <dgm:prSet presAssocID="{90D86897-F5F1-4F4C-A1E5-0008BAF4B37E}" presName="spaceBetweenRectangles" presStyleCnt="0"/>
      <dgm:spPr/>
    </dgm:pt>
    <dgm:pt modelId="{09972873-B9FA-48B7-8379-1F374EF12DB5}" type="pres">
      <dgm:prSet presAssocID="{37644BC2-BD84-481E-9522-DFBD1BEDEF7A}" presName="parentLin" presStyleCnt="0"/>
      <dgm:spPr/>
    </dgm:pt>
    <dgm:pt modelId="{071BBA06-CC51-43D8-887C-B0969231ECEE}" type="pres">
      <dgm:prSet presAssocID="{37644BC2-BD84-481E-9522-DFBD1BEDEF7A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9A1B5F02-66F5-4590-897E-9DF88C91F74E}" type="pres">
      <dgm:prSet presAssocID="{37644BC2-BD84-481E-9522-DFBD1BEDEF7A}" presName="parentText" presStyleLbl="node1" presStyleIdx="2" presStyleCnt="3" custLinFactX="7870" custLinFactNeighborX="100000" custLinFactNeighborY="-419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713A59-A846-4526-A963-6BD8C492F93C}" type="pres">
      <dgm:prSet presAssocID="{37644BC2-BD84-481E-9522-DFBD1BEDEF7A}" presName="negativeSpace" presStyleCnt="0"/>
      <dgm:spPr/>
    </dgm:pt>
    <dgm:pt modelId="{0611CAFE-8CDF-455F-AE62-7C051104B843}" type="pres">
      <dgm:prSet presAssocID="{37644BC2-BD84-481E-9522-DFBD1BEDEF7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91847EB-F027-4607-A7F9-916D01E3F4D0}" type="presOf" srcId="{F9D96A52-28FD-465A-94E5-C3D8147916B4}" destId="{49068A65-4E89-4F41-9C36-7F1B9B3A8036}" srcOrd="1" destOrd="0" presId="urn:microsoft.com/office/officeart/2005/8/layout/list1"/>
    <dgm:cxn modelId="{0655C4A1-A246-4088-B191-88C48AEF7023}" type="presOf" srcId="{F9D96A52-28FD-465A-94E5-C3D8147916B4}" destId="{CA18E2C0-77E2-4DAF-8BC0-EF0C301D2C76}" srcOrd="0" destOrd="0" presId="urn:microsoft.com/office/officeart/2005/8/layout/list1"/>
    <dgm:cxn modelId="{D6A96631-710B-4729-BC7B-DA42FD5932DC}" type="presOf" srcId="{37644BC2-BD84-481E-9522-DFBD1BEDEF7A}" destId="{9A1B5F02-66F5-4590-897E-9DF88C91F74E}" srcOrd="1" destOrd="0" presId="urn:microsoft.com/office/officeart/2005/8/layout/list1"/>
    <dgm:cxn modelId="{D4202E7B-4AED-4C29-B315-B5B962FEF1A6}" srcId="{7B6FB45E-5A57-4566-A7B9-3CB41E08E908}" destId="{536DB317-CF2B-4099-A9A9-8F62CB241521}" srcOrd="0" destOrd="0" parTransId="{AA42A5E1-3527-4DE1-88B5-3A701B53090D}" sibTransId="{8AF1BB68-84EE-4616-9C90-DCF9C05B97A6}"/>
    <dgm:cxn modelId="{079953D7-6292-4187-833E-A373BEC3AED7}" type="presOf" srcId="{7B6FB45E-5A57-4566-A7B9-3CB41E08E908}" destId="{6FA51548-576D-412A-90B7-45FA2C055C74}" srcOrd="0" destOrd="0" presId="urn:microsoft.com/office/officeart/2005/8/layout/list1"/>
    <dgm:cxn modelId="{74A35C89-3BAA-46B5-A3FD-29E12AC4A999}" type="presOf" srcId="{37644BC2-BD84-481E-9522-DFBD1BEDEF7A}" destId="{071BBA06-CC51-43D8-887C-B0969231ECEE}" srcOrd="0" destOrd="0" presId="urn:microsoft.com/office/officeart/2005/8/layout/list1"/>
    <dgm:cxn modelId="{CC5AED7D-C368-446D-9A88-C1BAA49E92FB}" srcId="{7B6FB45E-5A57-4566-A7B9-3CB41E08E908}" destId="{F9D96A52-28FD-465A-94E5-C3D8147916B4}" srcOrd="1" destOrd="0" parTransId="{F28A1711-1A64-4F07-8A81-EE62F8CBD679}" sibTransId="{90D86897-F5F1-4F4C-A1E5-0008BAF4B37E}"/>
    <dgm:cxn modelId="{53C38215-CB4D-4C8B-8DDF-1E808FE917E7}" type="presOf" srcId="{536DB317-CF2B-4099-A9A9-8F62CB241521}" destId="{D1AC9737-F3DF-427D-863E-93B1CFE572B1}" srcOrd="1" destOrd="0" presId="urn:microsoft.com/office/officeart/2005/8/layout/list1"/>
    <dgm:cxn modelId="{00663F1E-0882-404E-B044-4101B652FEB7}" srcId="{7B6FB45E-5A57-4566-A7B9-3CB41E08E908}" destId="{37644BC2-BD84-481E-9522-DFBD1BEDEF7A}" srcOrd="2" destOrd="0" parTransId="{B99E4EF5-F178-4092-B768-F4C46144294F}" sibTransId="{44EA325F-8F50-412F-9BD9-3D6F7238BA91}"/>
    <dgm:cxn modelId="{D919FACB-072A-485E-91D3-29F300A5F73F}" type="presOf" srcId="{536DB317-CF2B-4099-A9A9-8F62CB241521}" destId="{FAC2A542-3C37-403D-A13F-A36D0A0B4FED}" srcOrd="0" destOrd="0" presId="urn:microsoft.com/office/officeart/2005/8/layout/list1"/>
    <dgm:cxn modelId="{7A40A0DA-4763-4EE1-BFFF-2A6DB46600FA}" type="presParOf" srcId="{6FA51548-576D-412A-90B7-45FA2C055C74}" destId="{ABB7B334-36D2-4E9F-AC63-F77AE4A831D7}" srcOrd="0" destOrd="0" presId="urn:microsoft.com/office/officeart/2005/8/layout/list1"/>
    <dgm:cxn modelId="{F4665F41-D2B2-4F56-A48D-F4067D1E4106}" type="presParOf" srcId="{ABB7B334-36D2-4E9F-AC63-F77AE4A831D7}" destId="{FAC2A542-3C37-403D-A13F-A36D0A0B4FED}" srcOrd="0" destOrd="0" presId="urn:microsoft.com/office/officeart/2005/8/layout/list1"/>
    <dgm:cxn modelId="{9180AE3D-0B2E-4716-90F4-99D8B598FD9C}" type="presParOf" srcId="{ABB7B334-36D2-4E9F-AC63-F77AE4A831D7}" destId="{D1AC9737-F3DF-427D-863E-93B1CFE572B1}" srcOrd="1" destOrd="0" presId="urn:microsoft.com/office/officeart/2005/8/layout/list1"/>
    <dgm:cxn modelId="{376FACB8-7EEB-4E4B-AD2B-36AF4DDD3E64}" type="presParOf" srcId="{6FA51548-576D-412A-90B7-45FA2C055C74}" destId="{B73D7BC9-7CEC-4F46-988E-0A42B52E6DB6}" srcOrd="1" destOrd="0" presId="urn:microsoft.com/office/officeart/2005/8/layout/list1"/>
    <dgm:cxn modelId="{7A105B42-0675-48CF-B52E-9415571381D2}" type="presParOf" srcId="{6FA51548-576D-412A-90B7-45FA2C055C74}" destId="{07E7E0BD-1DDB-417A-85A4-CF99866E9659}" srcOrd="2" destOrd="0" presId="urn:microsoft.com/office/officeart/2005/8/layout/list1"/>
    <dgm:cxn modelId="{A4E82F58-23D5-47A6-BCBD-14549DAC7768}" type="presParOf" srcId="{6FA51548-576D-412A-90B7-45FA2C055C74}" destId="{9F779F71-8C92-4A3E-B7D5-7ED9A3AFA2D3}" srcOrd="3" destOrd="0" presId="urn:microsoft.com/office/officeart/2005/8/layout/list1"/>
    <dgm:cxn modelId="{FA2EFD7B-6780-419F-A230-DD0872215709}" type="presParOf" srcId="{6FA51548-576D-412A-90B7-45FA2C055C74}" destId="{CCD6036E-01CB-4EEF-8410-2333C70C366F}" srcOrd="4" destOrd="0" presId="urn:microsoft.com/office/officeart/2005/8/layout/list1"/>
    <dgm:cxn modelId="{D1FD7A8F-6A7F-40BE-A123-107927E51396}" type="presParOf" srcId="{CCD6036E-01CB-4EEF-8410-2333C70C366F}" destId="{CA18E2C0-77E2-4DAF-8BC0-EF0C301D2C76}" srcOrd="0" destOrd="0" presId="urn:microsoft.com/office/officeart/2005/8/layout/list1"/>
    <dgm:cxn modelId="{677B5C66-B150-4733-BC77-42F729A8EE04}" type="presParOf" srcId="{CCD6036E-01CB-4EEF-8410-2333C70C366F}" destId="{49068A65-4E89-4F41-9C36-7F1B9B3A8036}" srcOrd="1" destOrd="0" presId="urn:microsoft.com/office/officeart/2005/8/layout/list1"/>
    <dgm:cxn modelId="{2760A2E4-76BC-4A07-A38A-51792EB5CE6E}" type="presParOf" srcId="{6FA51548-576D-412A-90B7-45FA2C055C74}" destId="{8AAD898A-F02B-4DF7-BA80-0BDCD2311D0B}" srcOrd="5" destOrd="0" presId="urn:microsoft.com/office/officeart/2005/8/layout/list1"/>
    <dgm:cxn modelId="{C61A63E9-6523-4A2F-9DE9-2C45F3AA5FB0}" type="presParOf" srcId="{6FA51548-576D-412A-90B7-45FA2C055C74}" destId="{6F1D00A9-17A6-4712-882C-29D395073797}" srcOrd="6" destOrd="0" presId="urn:microsoft.com/office/officeart/2005/8/layout/list1"/>
    <dgm:cxn modelId="{55AC5258-45B9-47EB-ACF3-5390D895815F}" type="presParOf" srcId="{6FA51548-576D-412A-90B7-45FA2C055C74}" destId="{233D6F12-7AD2-4C66-9956-4A6C0F56BBCC}" srcOrd="7" destOrd="0" presId="urn:microsoft.com/office/officeart/2005/8/layout/list1"/>
    <dgm:cxn modelId="{E26C5137-1E83-427E-8FE5-4D2E268C46A3}" type="presParOf" srcId="{6FA51548-576D-412A-90B7-45FA2C055C74}" destId="{09972873-B9FA-48B7-8379-1F374EF12DB5}" srcOrd="8" destOrd="0" presId="urn:microsoft.com/office/officeart/2005/8/layout/list1"/>
    <dgm:cxn modelId="{354EC8D5-46C7-41C6-AFFE-6407535FDC1B}" type="presParOf" srcId="{09972873-B9FA-48B7-8379-1F374EF12DB5}" destId="{071BBA06-CC51-43D8-887C-B0969231ECEE}" srcOrd="0" destOrd="0" presId="urn:microsoft.com/office/officeart/2005/8/layout/list1"/>
    <dgm:cxn modelId="{8364CE5B-BFD7-4174-9886-57DDAFEDD4A1}" type="presParOf" srcId="{09972873-B9FA-48B7-8379-1F374EF12DB5}" destId="{9A1B5F02-66F5-4590-897E-9DF88C91F74E}" srcOrd="1" destOrd="0" presId="urn:microsoft.com/office/officeart/2005/8/layout/list1"/>
    <dgm:cxn modelId="{7E8548A2-F94E-4B99-930C-3D7C46B01AA3}" type="presParOf" srcId="{6FA51548-576D-412A-90B7-45FA2C055C74}" destId="{07713A59-A846-4526-A963-6BD8C492F93C}" srcOrd="9" destOrd="0" presId="urn:microsoft.com/office/officeart/2005/8/layout/list1"/>
    <dgm:cxn modelId="{89B7538C-EE2F-40D8-B448-C963AB869DB2}" type="presParOf" srcId="{6FA51548-576D-412A-90B7-45FA2C055C74}" destId="{0611CAFE-8CDF-455F-AE62-7C051104B84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B6FB45E-5A57-4566-A7B9-3CB41E08E908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644BC2-BD84-481E-9522-DFBD1BEDEF7A}">
      <dgm:prSet phldrT="[Text]" custT="1"/>
      <dgm:spPr/>
      <dgm:t>
        <a:bodyPr/>
        <a:lstStyle/>
        <a:p>
          <a:pPr algn="ctr" rtl="1"/>
          <a:r>
            <a:rPr lang="en-US" altLang="zh-TW" sz="1600" b="1" dirty="0" smtClean="0">
              <a:latin typeface="B Mitra"/>
            </a:rPr>
            <a:t>Angiogenesis chemokines</a:t>
          </a:r>
          <a:endParaRPr lang="en-US" sz="1600" dirty="0"/>
        </a:p>
      </dgm:t>
    </dgm:pt>
    <dgm:pt modelId="{B99E4EF5-F178-4092-B768-F4C46144294F}" type="parTrans" cxnId="{00663F1E-0882-404E-B044-4101B652FEB7}">
      <dgm:prSet/>
      <dgm:spPr/>
      <dgm:t>
        <a:bodyPr/>
        <a:lstStyle/>
        <a:p>
          <a:endParaRPr lang="en-US"/>
        </a:p>
      </dgm:t>
    </dgm:pt>
    <dgm:pt modelId="{44EA325F-8F50-412F-9BD9-3D6F7238BA91}" type="sibTrans" cxnId="{00663F1E-0882-404E-B044-4101B652FEB7}">
      <dgm:prSet/>
      <dgm:spPr/>
      <dgm:t>
        <a:bodyPr/>
        <a:lstStyle/>
        <a:p>
          <a:endParaRPr lang="en-US"/>
        </a:p>
      </dgm:t>
    </dgm:pt>
    <dgm:pt modelId="{536DB317-CF2B-4099-A9A9-8F62CB241521}">
      <dgm:prSet phldrT="[Text]" custT="1"/>
      <dgm:spPr/>
      <dgm:t>
        <a:bodyPr/>
        <a:lstStyle/>
        <a:p>
          <a:pPr algn="ctr" rtl="1"/>
          <a:r>
            <a:rPr lang="en-US" sz="1600" b="1" dirty="0" smtClean="0">
              <a:latin typeface="B Mitra"/>
            </a:rPr>
            <a:t>Hemostatic chemokines        (productive)</a:t>
          </a:r>
          <a:endParaRPr lang="fa-IR" altLang="zh-TW" sz="1600" b="1" cap="none" dirty="0" smtClean="0">
            <a:solidFill>
              <a:schemeClr val="tx1"/>
            </a:solidFill>
            <a:latin typeface="B Mitra"/>
            <a:ea typeface="Times New Roman" panose="02020603050405020304" pitchFamily="18" charset="0"/>
          </a:endParaRPr>
        </a:p>
      </dgm:t>
    </dgm:pt>
    <dgm:pt modelId="{8AF1BB68-84EE-4616-9C90-DCF9C05B97A6}" type="sibTrans" cxnId="{D4202E7B-4AED-4C29-B315-B5B962FEF1A6}">
      <dgm:prSet/>
      <dgm:spPr/>
      <dgm:t>
        <a:bodyPr/>
        <a:lstStyle/>
        <a:p>
          <a:endParaRPr lang="en-US"/>
        </a:p>
      </dgm:t>
    </dgm:pt>
    <dgm:pt modelId="{AA42A5E1-3527-4DE1-88B5-3A701B53090D}" type="parTrans" cxnId="{D4202E7B-4AED-4C29-B315-B5B962FEF1A6}">
      <dgm:prSet/>
      <dgm:spPr/>
      <dgm:t>
        <a:bodyPr/>
        <a:lstStyle/>
        <a:p>
          <a:endParaRPr lang="en-US"/>
        </a:p>
      </dgm:t>
    </dgm:pt>
    <dgm:pt modelId="{F9D96A52-28FD-465A-94E5-C3D8147916B4}">
      <dgm:prSet phldrT="[Text]" custT="1"/>
      <dgm:spPr/>
      <dgm:t>
        <a:bodyPr/>
        <a:lstStyle/>
        <a:p>
          <a:pPr algn="ctr" rtl="1"/>
          <a:r>
            <a:rPr lang="en-US" altLang="zh-TW" sz="1600" b="1" dirty="0" smtClean="0">
              <a:latin typeface="B Mitra"/>
            </a:rPr>
            <a:t>Inflammatory chemokines (inducible)</a:t>
          </a:r>
          <a:endParaRPr lang="en-US" sz="1600" b="1" dirty="0">
            <a:latin typeface="B Mitra"/>
          </a:endParaRPr>
        </a:p>
      </dgm:t>
    </dgm:pt>
    <dgm:pt modelId="{90D86897-F5F1-4F4C-A1E5-0008BAF4B37E}" type="sibTrans" cxnId="{CC5AED7D-C368-446D-9A88-C1BAA49E92FB}">
      <dgm:prSet/>
      <dgm:spPr/>
      <dgm:t>
        <a:bodyPr/>
        <a:lstStyle/>
        <a:p>
          <a:endParaRPr lang="en-US"/>
        </a:p>
      </dgm:t>
    </dgm:pt>
    <dgm:pt modelId="{F28A1711-1A64-4F07-8A81-EE62F8CBD679}" type="parTrans" cxnId="{CC5AED7D-C368-446D-9A88-C1BAA49E92FB}">
      <dgm:prSet/>
      <dgm:spPr/>
      <dgm:t>
        <a:bodyPr/>
        <a:lstStyle/>
        <a:p>
          <a:endParaRPr lang="en-US"/>
        </a:p>
      </dgm:t>
    </dgm:pt>
    <dgm:pt modelId="{6FA51548-576D-412A-90B7-45FA2C055C74}" type="pres">
      <dgm:prSet presAssocID="{7B6FB45E-5A57-4566-A7B9-3CB41E08E90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B7B334-36D2-4E9F-AC63-F77AE4A831D7}" type="pres">
      <dgm:prSet presAssocID="{536DB317-CF2B-4099-A9A9-8F62CB241521}" presName="parentLin" presStyleCnt="0"/>
      <dgm:spPr/>
    </dgm:pt>
    <dgm:pt modelId="{FAC2A542-3C37-403D-A13F-A36D0A0B4FED}" type="pres">
      <dgm:prSet presAssocID="{536DB317-CF2B-4099-A9A9-8F62CB24152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1AC9737-F3DF-427D-863E-93B1CFE572B1}" type="pres">
      <dgm:prSet presAssocID="{536DB317-CF2B-4099-A9A9-8F62CB241521}" presName="parentText" presStyleLbl="node1" presStyleIdx="0" presStyleCnt="3" custLinFactX="6039" custLinFactNeighborX="100000" custLinFactNeighborY="-117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3D7BC9-7CEC-4F46-988E-0A42B52E6DB6}" type="pres">
      <dgm:prSet presAssocID="{536DB317-CF2B-4099-A9A9-8F62CB241521}" presName="negativeSpace" presStyleCnt="0"/>
      <dgm:spPr/>
    </dgm:pt>
    <dgm:pt modelId="{07E7E0BD-1DDB-417A-85A4-CF99866E9659}" type="pres">
      <dgm:prSet presAssocID="{536DB317-CF2B-4099-A9A9-8F62CB241521}" presName="childText" presStyleLbl="conFgAcc1" presStyleIdx="0" presStyleCnt="3">
        <dgm:presLayoutVars>
          <dgm:bulletEnabled val="1"/>
        </dgm:presLayoutVars>
      </dgm:prSet>
      <dgm:spPr/>
    </dgm:pt>
    <dgm:pt modelId="{9F779F71-8C92-4A3E-B7D5-7ED9A3AFA2D3}" type="pres">
      <dgm:prSet presAssocID="{8AF1BB68-84EE-4616-9C90-DCF9C05B97A6}" presName="spaceBetweenRectangles" presStyleCnt="0"/>
      <dgm:spPr/>
    </dgm:pt>
    <dgm:pt modelId="{CCD6036E-01CB-4EEF-8410-2333C70C366F}" type="pres">
      <dgm:prSet presAssocID="{F9D96A52-28FD-465A-94E5-C3D8147916B4}" presName="parentLin" presStyleCnt="0"/>
      <dgm:spPr/>
    </dgm:pt>
    <dgm:pt modelId="{CA18E2C0-77E2-4DAF-8BC0-EF0C301D2C76}" type="pres">
      <dgm:prSet presAssocID="{F9D96A52-28FD-465A-94E5-C3D8147916B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9068A65-4E89-4F41-9C36-7F1B9B3A8036}" type="pres">
      <dgm:prSet presAssocID="{F9D96A52-28FD-465A-94E5-C3D8147916B4}" presName="parentText" presStyleLbl="node1" presStyleIdx="1" presStyleCnt="3" custLinFactX="6416" custLinFactNeighborX="100000" custLinFactNeighborY="-1034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AD898A-F02B-4DF7-BA80-0BDCD2311D0B}" type="pres">
      <dgm:prSet presAssocID="{F9D96A52-28FD-465A-94E5-C3D8147916B4}" presName="negativeSpace" presStyleCnt="0"/>
      <dgm:spPr/>
    </dgm:pt>
    <dgm:pt modelId="{6F1D00A9-17A6-4712-882C-29D395073797}" type="pres">
      <dgm:prSet presAssocID="{F9D96A52-28FD-465A-94E5-C3D8147916B4}" presName="childText" presStyleLbl="conFgAcc1" presStyleIdx="1" presStyleCnt="3">
        <dgm:presLayoutVars>
          <dgm:bulletEnabled val="1"/>
        </dgm:presLayoutVars>
      </dgm:prSet>
      <dgm:spPr/>
    </dgm:pt>
    <dgm:pt modelId="{233D6F12-7AD2-4C66-9956-4A6C0F56BBCC}" type="pres">
      <dgm:prSet presAssocID="{90D86897-F5F1-4F4C-A1E5-0008BAF4B37E}" presName="spaceBetweenRectangles" presStyleCnt="0"/>
      <dgm:spPr/>
    </dgm:pt>
    <dgm:pt modelId="{09972873-B9FA-48B7-8379-1F374EF12DB5}" type="pres">
      <dgm:prSet presAssocID="{37644BC2-BD84-481E-9522-DFBD1BEDEF7A}" presName="parentLin" presStyleCnt="0"/>
      <dgm:spPr/>
    </dgm:pt>
    <dgm:pt modelId="{071BBA06-CC51-43D8-887C-B0969231ECEE}" type="pres">
      <dgm:prSet presAssocID="{37644BC2-BD84-481E-9522-DFBD1BEDEF7A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9A1B5F02-66F5-4590-897E-9DF88C91F74E}" type="pres">
      <dgm:prSet presAssocID="{37644BC2-BD84-481E-9522-DFBD1BEDEF7A}" presName="parentText" presStyleLbl="node1" presStyleIdx="2" presStyleCnt="3" custLinFactX="6416" custLinFactNeighborX="100000" custLinFactNeighborY="-118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713A59-A846-4526-A963-6BD8C492F93C}" type="pres">
      <dgm:prSet presAssocID="{37644BC2-BD84-481E-9522-DFBD1BEDEF7A}" presName="negativeSpace" presStyleCnt="0"/>
      <dgm:spPr/>
    </dgm:pt>
    <dgm:pt modelId="{0611CAFE-8CDF-455F-AE62-7C051104B843}" type="pres">
      <dgm:prSet presAssocID="{37644BC2-BD84-481E-9522-DFBD1BEDEF7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91847EB-F027-4607-A7F9-916D01E3F4D0}" type="presOf" srcId="{F9D96A52-28FD-465A-94E5-C3D8147916B4}" destId="{49068A65-4E89-4F41-9C36-7F1B9B3A8036}" srcOrd="1" destOrd="0" presId="urn:microsoft.com/office/officeart/2005/8/layout/list1"/>
    <dgm:cxn modelId="{0655C4A1-A246-4088-B191-88C48AEF7023}" type="presOf" srcId="{F9D96A52-28FD-465A-94E5-C3D8147916B4}" destId="{CA18E2C0-77E2-4DAF-8BC0-EF0C301D2C76}" srcOrd="0" destOrd="0" presId="urn:microsoft.com/office/officeart/2005/8/layout/list1"/>
    <dgm:cxn modelId="{D6A96631-710B-4729-BC7B-DA42FD5932DC}" type="presOf" srcId="{37644BC2-BD84-481E-9522-DFBD1BEDEF7A}" destId="{9A1B5F02-66F5-4590-897E-9DF88C91F74E}" srcOrd="1" destOrd="0" presId="urn:microsoft.com/office/officeart/2005/8/layout/list1"/>
    <dgm:cxn modelId="{D4202E7B-4AED-4C29-B315-B5B962FEF1A6}" srcId="{7B6FB45E-5A57-4566-A7B9-3CB41E08E908}" destId="{536DB317-CF2B-4099-A9A9-8F62CB241521}" srcOrd="0" destOrd="0" parTransId="{AA42A5E1-3527-4DE1-88B5-3A701B53090D}" sibTransId="{8AF1BB68-84EE-4616-9C90-DCF9C05B97A6}"/>
    <dgm:cxn modelId="{079953D7-6292-4187-833E-A373BEC3AED7}" type="presOf" srcId="{7B6FB45E-5A57-4566-A7B9-3CB41E08E908}" destId="{6FA51548-576D-412A-90B7-45FA2C055C74}" srcOrd="0" destOrd="0" presId="urn:microsoft.com/office/officeart/2005/8/layout/list1"/>
    <dgm:cxn modelId="{74A35C89-3BAA-46B5-A3FD-29E12AC4A999}" type="presOf" srcId="{37644BC2-BD84-481E-9522-DFBD1BEDEF7A}" destId="{071BBA06-CC51-43D8-887C-B0969231ECEE}" srcOrd="0" destOrd="0" presId="urn:microsoft.com/office/officeart/2005/8/layout/list1"/>
    <dgm:cxn modelId="{CC5AED7D-C368-446D-9A88-C1BAA49E92FB}" srcId="{7B6FB45E-5A57-4566-A7B9-3CB41E08E908}" destId="{F9D96A52-28FD-465A-94E5-C3D8147916B4}" srcOrd="1" destOrd="0" parTransId="{F28A1711-1A64-4F07-8A81-EE62F8CBD679}" sibTransId="{90D86897-F5F1-4F4C-A1E5-0008BAF4B37E}"/>
    <dgm:cxn modelId="{53C38215-CB4D-4C8B-8DDF-1E808FE917E7}" type="presOf" srcId="{536DB317-CF2B-4099-A9A9-8F62CB241521}" destId="{D1AC9737-F3DF-427D-863E-93B1CFE572B1}" srcOrd="1" destOrd="0" presId="urn:microsoft.com/office/officeart/2005/8/layout/list1"/>
    <dgm:cxn modelId="{00663F1E-0882-404E-B044-4101B652FEB7}" srcId="{7B6FB45E-5A57-4566-A7B9-3CB41E08E908}" destId="{37644BC2-BD84-481E-9522-DFBD1BEDEF7A}" srcOrd="2" destOrd="0" parTransId="{B99E4EF5-F178-4092-B768-F4C46144294F}" sibTransId="{44EA325F-8F50-412F-9BD9-3D6F7238BA91}"/>
    <dgm:cxn modelId="{D919FACB-072A-485E-91D3-29F300A5F73F}" type="presOf" srcId="{536DB317-CF2B-4099-A9A9-8F62CB241521}" destId="{FAC2A542-3C37-403D-A13F-A36D0A0B4FED}" srcOrd="0" destOrd="0" presId="urn:microsoft.com/office/officeart/2005/8/layout/list1"/>
    <dgm:cxn modelId="{7A40A0DA-4763-4EE1-BFFF-2A6DB46600FA}" type="presParOf" srcId="{6FA51548-576D-412A-90B7-45FA2C055C74}" destId="{ABB7B334-36D2-4E9F-AC63-F77AE4A831D7}" srcOrd="0" destOrd="0" presId="urn:microsoft.com/office/officeart/2005/8/layout/list1"/>
    <dgm:cxn modelId="{F4665F41-D2B2-4F56-A48D-F4067D1E4106}" type="presParOf" srcId="{ABB7B334-36D2-4E9F-AC63-F77AE4A831D7}" destId="{FAC2A542-3C37-403D-A13F-A36D0A0B4FED}" srcOrd="0" destOrd="0" presId="urn:microsoft.com/office/officeart/2005/8/layout/list1"/>
    <dgm:cxn modelId="{9180AE3D-0B2E-4716-90F4-99D8B598FD9C}" type="presParOf" srcId="{ABB7B334-36D2-4E9F-AC63-F77AE4A831D7}" destId="{D1AC9737-F3DF-427D-863E-93B1CFE572B1}" srcOrd="1" destOrd="0" presId="urn:microsoft.com/office/officeart/2005/8/layout/list1"/>
    <dgm:cxn modelId="{376FACB8-7EEB-4E4B-AD2B-36AF4DDD3E64}" type="presParOf" srcId="{6FA51548-576D-412A-90B7-45FA2C055C74}" destId="{B73D7BC9-7CEC-4F46-988E-0A42B52E6DB6}" srcOrd="1" destOrd="0" presId="urn:microsoft.com/office/officeart/2005/8/layout/list1"/>
    <dgm:cxn modelId="{7A105B42-0675-48CF-B52E-9415571381D2}" type="presParOf" srcId="{6FA51548-576D-412A-90B7-45FA2C055C74}" destId="{07E7E0BD-1DDB-417A-85A4-CF99866E9659}" srcOrd="2" destOrd="0" presId="urn:microsoft.com/office/officeart/2005/8/layout/list1"/>
    <dgm:cxn modelId="{A4E82F58-23D5-47A6-BCBD-14549DAC7768}" type="presParOf" srcId="{6FA51548-576D-412A-90B7-45FA2C055C74}" destId="{9F779F71-8C92-4A3E-B7D5-7ED9A3AFA2D3}" srcOrd="3" destOrd="0" presId="urn:microsoft.com/office/officeart/2005/8/layout/list1"/>
    <dgm:cxn modelId="{FA2EFD7B-6780-419F-A230-DD0872215709}" type="presParOf" srcId="{6FA51548-576D-412A-90B7-45FA2C055C74}" destId="{CCD6036E-01CB-4EEF-8410-2333C70C366F}" srcOrd="4" destOrd="0" presId="urn:microsoft.com/office/officeart/2005/8/layout/list1"/>
    <dgm:cxn modelId="{D1FD7A8F-6A7F-40BE-A123-107927E51396}" type="presParOf" srcId="{CCD6036E-01CB-4EEF-8410-2333C70C366F}" destId="{CA18E2C0-77E2-4DAF-8BC0-EF0C301D2C76}" srcOrd="0" destOrd="0" presId="urn:microsoft.com/office/officeart/2005/8/layout/list1"/>
    <dgm:cxn modelId="{677B5C66-B150-4733-BC77-42F729A8EE04}" type="presParOf" srcId="{CCD6036E-01CB-4EEF-8410-2333C70C366F}" destId="{49068A65-4E89-4F41-9C36-7F1B9B3A8036}" srcOrd="1" destOrd="0" presId="urn:microsoft.com/office/officeart/2005/8/layout/list1"/>
    <dgm:cxn modelId="{2760A2E4-76BC-4A07-A38A-51792EB5CE6E}" type="presParOf" srcId="{6FA51548-576D-412A-90B7-45FA2C055C74}" destId="{8AAD898A-F02B-4DF7-BA80-0BDCD2311D0B}" srcOrd="5" destOrd="0" presId="urn:microsoft.com/office/officeart/2005/8/layout/list1"/>
    <dgm:cxn modelId="{C61A63E9-6523-4A2F-9DE9-2C45F3AA5FB0}" type="presParOf" srcId="{6FA51548-576D-412A-90B7-45FA2C055C74}" destId="{6F1D00A9-17A6-4712-882C-29D395073797}" srcOrd="6" destOrd="0" presId="urn:microsoft.com/office/officeart/2005/8/layout/list1"/>
    <dgm:cxn modelId="{55AC5258-45B9-47EB-ACF3-5390D895815F}" type="presParOf" srcId="{6FA51548-576D-412A-90B7-45FA2C055C74}" destId="{233D6F12-7AD2-4C66-9956-4A6C0F56BBCC}" srcOrd="7" destOrd="0" presId="urn:microsoft.com/office/officeart/2005/8/layout/list1"/>
    <dgm:cxn modelId="{E26C5137-1E83-427E-8FE5-4D2E268C46A3}" type="presParOf" srcId="{6FA51548-576D-412A-90B7-45FA2C055C74}" destId="{09972873-B9FA-48B7-8379-1F374EF12DB5}" srcOrd="8" destOrd="0" presId="urn:microsoft.com/office/officeart/2005/8/layout/list1"/>
    <dgm:cxn modelId="{354EC8D5-46C7-41C6-AFFE-6407535FDC1B}" type="presParOf" srcId="{09972873-B9FA-48B7-8379-1F374EF12DB5}" destId="{071BBA06-CC51-43D8-887C-B0969231ECEE}" srcOrd="0" destOrd="0" presId="urn:microsoft.com/office/officeart/2005/8/layout/list1"/>
    <dgm:cxn modelId="{8364CE5B-BFD7-4174-9886-57DDAFEDD4A1}" type="presParOf" srcId="{09972873-B9FA-48B7-8379-1F374EF12DB5}" destId="{9A1B5F02-66F5-4590-897E-9DF88C91F74E}" srcOrd="1" destOrd="0" presId="urn:microsoft.com/office/officeart/2005/8/layout/list1"/>
    <dgm:cxn modelId="{7E8548A2-F94E-4B99-930C-3D7C46B01AA3}" type="presParOf" srcId="{6FA51548-576D-412A-90B7-45FA2C055C74}" destId="{07713A59-A846-4526-A963-6BD8C492F93C}" srcOrd="9" destOrd="0" presId="urn:microsoft.com/office/officeart/2005/8/layout/list1"/>
    <dgm:cxn modelId="{89B7538C-EE2F-40D8-B448-C963AB869DB2}" type="presParOf" srcId="{6FA51548-576D-412A-90B7-45FA2C055C74}" destId="{0611CAFE-8CDF-455F-AE62-7C051104B84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B6FB45E-5A57-4566-A7B9-3CB41E08E908}" type="doc">
      <dgm:prSet loTypeId="urn:microsoft.com/office/officeart/2005/8/layout/list1" loCatId="list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9D96A52-28FD-465A-94E5-C3D8147916B4}">
      <dgm:prSet phldrT="[Text]"/>
      <dgm:spPr/>
      <dgm:t>
        <a:bodyPr/>
        <a:lstStyle/>
        <a:p>
          <a:pPr algn="ctr" rtl="1"/>
          <a:r>
            <a:rPr lang="en-US" altLang="zh-TW" b="1" cap="none" dirty="0" err="1" smtClean="0">
              <a:latin typeface="B Mitra"/>
            </a:rPr>
            <a:t>Angiostatic</a:t>
          </a:r>
          <a:r>
            <a:rPr lang="en-US" altLang="zh-TW" b="1" cap="none" dirty="0" smtClean="0">
              <a:latin typeface="B Mitra"/>
            </a:rPr>
            <a:t> chemokines</a:t>
          </a:r>
          <a:endParaRPr lang="en-US" b="1" dirty="0"/>
        </a:p>
      </dgm:t>
    </dgm:pt>
    <dgm:pt modelId="{F28A1711-1A64-4F07-8A81-EE62F8CBD679}" type="parTrans" cxnId="{CC5AED7D-C368-446D-9A88-C1BAA49E92FB}">
      <dgm:prSet/>
      <dgm:spPr/>
      <dgm:t>
        <a:bodyPr/>
        <a:lstStyle/>
        <a:p>
          <a:endParaRPr lang="en-US"/>
        </a:p>
      </dgm:t>
    </dgm:pt>
    <dgm:pt modelId="{90D86897-F5F1-4F4C-A1E5-0008BAF4B37E}" type="sibTrans" cxnId="{CC5AED7D-C368-446D-9A88-C1BAA49E92FB}">
      <dgm:prSet/>
      <dgm:spPr/>
      <dgm:t>
        <a:bodyPr/>
        <a:lstStyle/>
        <a:p>
          <a:endParaRPr lang="en-US"/>
        </a:p>
      </dgm:t>
    </dgm:pt>
    <dgm:pt modelId="{37644BC2-BD84-481E-9522-DFBD1BEDEF7A}">
      <dgm:prSet phldrT="[Text]"/>
      <dgm:spPr/>
      <dgm:t>
        <a:bodyPr/>
        <a:lstStyle/>
        <a:p>
          <a:pPr algn="ctr" rtl="1"/>
          <a:r>
            <a:rPr lang="en-US" altLang="zh-TW" b="1" cap="none" dirty="0" smtClean="0">
              <a:latin typeface="B Mitra"/>
              <a:cs typeface="Arial" panose="020B0604020202020204" pitchFamily="34" charset="0"/>
            </a:rPr>
            <a:t>….</a:t>
          </a:r>
          <a:r>
            <a:rPr lang="fa-IR" altLang="zh-TW" b="1" cap="none" dirty="0" smtClean="0">
              <a:latin typeface="B Mitra"/>
              <a:cs typeface="Arial" panose="020B0604020202020204" pitchFamily="34" charset="0"/>
            </a:rPr>
            <a:t>  .  </a:t>
          </a:r>
          <a:r>
            <a:rPr lang="fa-IR" altLang="zh-TW" b="1" cap="none" dirty="0" smtClean="0">
              <a:latin typeface="B Mitra"/>
              <a:ea typeface="Times New Roman" panose="02020603050405020304" pitchFamily="18" charset="0"/>
            </a:rPr>
            <a:t> </a:t>
          </a:r>
          <a:endParaRPr lang="en-US" dirty="0"/>
        </a:p>
      </dgm:t>
    </dgm:pt>
    <dgm:pt modelId="{B99E4EF5-F178-4092-B768-F4C46144294F}" type="parTrans" cxnId="{00663F1E-0882-404E-B044-4101B652FEB7}">
      <dgm:prSet/>
      <dgm:spPr/>
      <dgm:t>
        <a:bodyPr/>
        <a:lstStyle/>
        <a:p>
          <a:endParaRPr lang="en-US"/>
        </a:p>
      </dgm:t>
    </dgm:pt>
    <dgm:pt modelId="{44EA325F-8F50-412F-9BD9-3D6F7238BA91}" type="sibTrans" cxnId="{00663F1E-0882-404E-B044-4101B652FEB7}">
      <dgm:prSet/>
      <dgm:spPr/>
      <dgm:t>
        <a:bodyPr/>
        <a:lstStyle/>
        <a:p>
          <a:endParaRPr lang="en-US"/>
        </a:p>
      </dgm:t>
    </dgm:pt>
    <dgm:pt modelId="{6FA51548-576D-412A-90B7-45FA2C055C74}" type="pres">
      <dgm:prSet presAssocID="{7B6FB45E-5A57-4566-A7B9-3CB41E08E90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D6036E-01CB-4EEF-8410-2333C70C366F}" type="pres">
      <dgm:prSet presAssocID="{F9D96A52-28FD-465A-94E5-C3D8147916B4}" presName="parentLin" presStyleCnt="0"/>
      <dgm:spPr/>
    </dgm:pt>
    <dgm:pt modelId="{CA18E2C0-77E2-4DAF-8BC0-EF0C301D2C76}" type="pres">
      <dgm:prSet presAssocID="{F9D96A52-28FD-465A-94E5-C3D8147916B4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49068A65-4E89-4F41-9C36-7F1B9B3A8036}" type="pres">
      <dgm:prSet presAssocID="{F9D96A52-28FD-465A-94E5-C3D8147916B4}" presName="parentText" presStyleLbl="node1" presStyleIdx="0" presStyleCnt="2" custLinFactX="7870" custLinFactNeighborX="100000" custLinFactNeighborY="-607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AD898A-F02B-4DF7-BA80-0BDCD2311D0B}" type="pres">
      <dgm:prSet presAssocID="{F9D96A52-28FD-465A-94E5-C3D8147916B4}" presName="negativeSpace" presStyleCnt="0"/>
      <dgm:spPr/>
    </dgm:pt>
    <dgm:pt modelId="{6F1D00A9-17A6-4712-882C-29D395073797}" type="pres">
      <dgm:prSet presAssocID="{F9D96A52-28FD-465A-94E5-C3D8147916B4}" presName="childText" presStyleLbl="conFgAcc1" presStyleIdx="0" presStyleCnt="2">
        <dgm:presLayoutVars>
          <dgm:bulletEnabled val="1"/>
        </dgm:presLayoutVars>
      </dgm:prSet>
      <dgm:spPr/>
    </dgm:pt>
    <dgm:pt modelId="{233D6F12-7AD2-4C66-9956-4A6C0F56BBCC}" type="pres">
      <dgm:prSet presAssocID="{90D86897-F5F1-4F4C-A1E5-0008BAF4B37E}" presName="spaceBetweenRectangles" presStyleCnt="0"/>
      <dgm:spPr/>
    </dgm:pt>
    <dgm:pt modelId="{09972873-B9FA-48B7-8379-1F374EF12DB5}" type="pres">
      <dgm:prSet presAssocID="{37644BC2-BD84-481E-9522-DFBD1BEDEF7A}" presName="parentLin" presStyleCnt="0"/>
      <dgm:spPr/>
    </dgm:pt>
    <dgm:pt modelId="{071BBA06-CC51-43D8-887C-B0969231ECEE}" type="pres">
      <dgm:prSet presAssocID="{37644BC2-BD84-481E-9522-DFBD1BEDEF7A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9A1B5F02-66F5-4590-897E-9DF88C91F74E}" type="pres">
      <dgm:prSet presAssocID="{37644BC2-BD84-481E-9522-DFBD1BEDEF7A}" presName="parentText" presStyleLbl="node1" presStyleIdx="1" presStyleCnt="2" custScaleY="82226" custLinFactX="7870" custLinFactNeighborX="100000" custLinFactNeighborY="-972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713A59-A846-4526-A963-6BD8C492F93C}" type="pres">
      <dgm:prSet presAssocID="{37644BC2-BD84-481E-9522-DFBD1BEDEF7A}" presName="negativeSpace" presStyleCnt="0"/>
      <dgm:spPr/>
    </dgm:pt>
    <dgm:pt modelId="{0611CAFE-8CDF-455F-AE62-7C051104B843}" type="pres">
      <dgm:prSet presAssocID="{37644BC2-BD84-481E-9522-DFBD1BEDEF7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00663F1E-0882-404E-B044-4101B652FEB7}" srcId="{7B6FB45E-5A57-4566-A7B9-3CB41E08E908}" destId="{37644BC2-BD84-481E-9522-DFBD1BEDEF7A}" srcOrd="1" destOrd="0" parTransId="{B99E4EF5-F178-4092-B768-F4C46144294F}" sibTransId="{44EA325F-8F50-412F-9BD9-3D6F7238BA91}"/>
    <dgm:cxn modelId="{0655C4A1-A246-4088-B191-88C48AEF7023}" type="presOf" srcId="{F9D96A52-28FD-465A-94E5-C3D8147916B4}" destId="{CA18E2C0-77E2-4DAF-8BC0-EF0C301D2C76}" srcOrd="0" destOrd="0" presId="urn:microsoft.com/office/officeart/2005/8/layout/list1"/>
    <dgm:cxn modelId="{D6A96631-710B-4729-BC7B-DA42FD5932DC}" type="presOf" srcId="{37644BC2-BD84-481E-9522-DFBD1BEDEF7A}" destId="{9A1B5F02-66F5-4590-897E-9DF88C91F74E}" srcOrd="1" destOrd="0" presId="urn:microsoft.com/office/officeart/2005/8/layout/list1"/>
    <dgm:cxn modelId="{74A35C89-3BAA-46B5-A3FD-29E12AC4A999}" type="presOf" srcId="{37644BC2-BD84-481E-9522-DFBD1BEDEF7A}" destId="{071BBA06-CC51-43D8-887C-B0969231ECEE}" srcOrd="0" destOrd="0" presId="urn:microsoft.com/office/officeart/2005/8/layout/list1"/>
    <dgm:cxn modelId="{CC5AED7D-C368-446D-9A88-C1BAA49E92FB}" srcId="{7B6FB45E-5A57-4566-A7B9-3CB41E08E908}" destId="{F9D96A52-28FD-465A-94E5-C3D8147916B4}" srcOrd="0" destOrd="0" parTransId="{F28A1711-1A64-4F07-8A81-EE62F8CBD679}" sibTransId="{90D86897-F5F1-4F4C-A1E5-0008BAF4B37E}"/>
    <dgm:cxn modelId="{079953D7-6292-4187-833E-A373BEC3AED7}" type="presOf" srcId="{7B6FB45E-5A57-4566-A7B9-3CB41E08E908}" destId="{6FA51548-576D-412A-90B7-45FA2C055C74}" srcOrd="0" destOrd="0" presId="urn:microsoft.com/office/officeart/2005/8/layout/list1"/>
    <dgm:cxn modelId="{291847EB-F027-4607-A7F9-916D01E3F4D0}" type="presOf" srcId="{F9D96A52-28FD-465A-94E5-C3D8147916B4}" destId="{49068A65-4E89-4F41-9C36-7F1B9B3A8036}" srcOrd="1" destOrd="0" presId="urn:microsoft.com/office/officeart/2005/8/layout/list1"/>
    <dgm:cxn modelId="{FA2EFD7B-6780-419F-A230-DD0872215709}" type="presParOf" srcId="{6FA51548-576D-412A-90B7-45FA2C055C74}" destId="{CCD6036E-01CB-4EEF-8410-2333C70C366F}" srcOrd="0" destOrd="0" presId="urn:microsoft.com/office/officeart/2005/8/layout/list1"/>
    <dgm:cxn modelId="{D1FD7A8F-6A7F-40BE-A123-107927E51396}" type="presParOf" srcId="{CCD6036E-01CB-4EEF-8410-2333C70C366F}" destId="{CA18E2C0-77E2-4DAF-8BC0-EF0C301D2C76}" srcOrd="0" destOrd="0" presId="urn:microsoft.com/office/officeart/2005/8/layout/list1"/>
    <dgm:cxn modelId="{677B5C66-B150-4733-BC77-42F729A8EE04}" type="presParOf" srcId="{CCD6036E-01CB-4EEF-8410-2333C70C366F}" destId="{49068A65-4E89-4F41-9C36-7F1B9B3A8036}" srcOrd="1" destOrd="0" presId="urn:microsoft.com/office/officeart/2005/8/layout/list1"/>
    <dgm:cxn modelId="{2760A2E4-76BC-4A07-A38A-51792EB5CE6E}" type="presParOf" srcId="{6FA51548-576D-412A-90B7-45FA2C055C74}" destId="{8AAD898A-F02B-4DF7-BA80-0BDCD2311D0B}" srcOrd="1" destOrd="0" presId="urn:microsoft.com/office/officeart/2005/8/layout/list1"/>
    <dgm:cxn modelId="{C61A63E9-6523-4A2F-9DE9-2C45F3AA5FB0}" type="presParOf" srcId="{6FA51548-576D-412A-90B7-45FA2C055C74}" destId="{6F1D00A9-17A6-4712-882C-29D395073797}" srcOrd="2" destOrd="0" presId="urn:microsoft.com/office/officeart/2005/8/layout/list1"/>
    <dgm:cxn modelId="{55AC5258-45B9-47EB-ACF3-5390D895815F}" type="presParOf" srcId="{6FA51548-576D-412A-90B7-45FA2C055C74}" destId="{233D6F12-7AD2-4C66-9956-4A6C0F56BBCC}" srcOrd="3" destOrd="0" presId="urn:microsoft.com/office/officeart/2005/8/layout/list1"/>
    <dgm:cxn modelId="{E26C5137-1E83-427E-8FE5-4D2E268C46A3}" type="presParOf" srcId="{6FA51548-576D-412A-90B7-45FA2C055C74}" destId="{09972873-B9FA-48B7-8379-1F374EF12DB5}" srcOrd="4" destOrd="0" presId="urn:microsoft.com/office/officeart/2005/8/layout/list1"/>
    <dgm:cxn modelId="{354EC8D5-46C7-41C6-AFFE-6407535FDC1B}" type="presParOf" srcId="{09972873-B9FA-48B7-8379-1F374EF12DB5}" destId="{071BBA06-CC51-43D8-887C-B0969231ECEE}" srcOrd="0" destOrd="0" presId="urn:microsoft.com/office/officeart/2005/8/layout/list1"/>
    <dgm:cxn modelId="{8364CE5B-BFD7-4174-9886-57DDAFEDD4A1}" type="presParOf" srcId="{09972873-B9FA-48B7-8379-1F374EF12DB5}" destId="{9A1B5F02-66F5-4590-897E-9DF88C91F74E}" srcOrd="1" destOrd="0" presId="urn:microsoft.com/office/officeart/2005/8/layout/list1"/>
    <dgm:cxn modelId="{7E8548A2-F94E-4B99-930C-3D7C46B01AA3}" type="presParOf" srcId="{6FA51548-576D-412A-90B7-45FA2C055C74}" destId="{07713A59-A846-4526-A963-6BD8C492F93C}" srcOrd="5" destOrd="0" presId="urn:microsoft.com/office/officeart/2005/8/layout/list1"/>
    <dgm:cxn modelId="{89B7538C-EE2F-40D8-B448-C963AB869DB2}" type="presParOf" srcId="{6FA51548-576D-412A-90B7-45FA2C055C74}" destId="{0611CAFE-8CDF-455F-AE62-7C051104B84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B6FB45E-5A57-4566-A7B9-3CB41E08E908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6DB317-CF2B-4099-A9A9-8F62CB241521}">
      <dgm:prSet phldrT="[Text]"/>
      <dgm:spPr/>
      <dgm:t>
        <a:bodyPr/>
        <a:lstStyle/>
        <a:p>
          <a:pPr algn="ctr" rtl="1"/>
          <a:r>
            <a:rPr lang="en-US" b="1" dirty="0" smtClean="0"/>
            <a:t>CXC chemokines (or α-chemokines) </a:t>
          </a:r>
          <a:endParaRPr lang="en-US" dirty="0"/>
        </a:p>
      </dgm:t>
    </dgm:pt>
    <dgm:pt modelId="{AA42A5E1-3527-4DE1-88B5-3A701B53090D}" type="parTrans" cxnId="{D4202E7B-4AED-4C29-B315-B5B962FEF1A6}">
      <dgm:prSet/>
      <dgm:spPr/>
      <dgm:t>
        <a:bodyPr/>
        <a:lstStyle/>
        <a:p>
          <a:endParaRPr lang="en-US"/>
        </a:p>
      </dgm:t>
    </dgm:pt>
    <dgm:pt modelId="{8AF1BB68-84EE-4616-9C90-DCF9C05B97A6}" type="sibTrans" cxnId="{D4202E7B-4AED-4C29-B315-B5B962FEF1A6}">
      <dgm:prSet/>
      <dgm:spPr/>
      <dgm:t>
        <a:bodyPr/>
        <a:lstStyle/>
        <a:p>
          <a:endParaRPr lang="en-US"/>
        </a:p>
      </dgm:t>
    </dgm:pt>
    <dgm:pt modelId="{F9D96A52-28FD-465A-94E5-C3D8147916B4}">
      <dgm:prSet phldrT="[Text]"/>
      <dgm:spPr/>
      <dgm:t>
        <a:bodyPr/>
        <a:lstStyle/>
        <a:p>
          <a:pPr algn="ctr" rtl="1"/>
          <a:r>
            <a:rPr lang="en-US" b="1" dirty="0" smtClean="0"/>
            <a:t>CC</a:t>
          </a:r>
          <a:r>
            <a:rPr lang="en-US" b="1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 chemokine (or β-chemokine)</a:t>
          </a:r>
          <a:r>
            <a:rPr lang="en-US" altLang="zh-TW" b="1" cap="none" dirty="0" smtClean="0">
              <a:latin typeface="Calibri" panose="020F0502020204030204" pitchFamily="34" charset="0"/>
              <a:ea typeface="Times New Roman" panose="02020603050405020304" pitchFamily="18" charset="0"/>
              <a:cs typeface="B Mitra"/>
            </a:rPr>
            <a:t> </a:t>
          </a:r>
          <a:endParaRPr lang="en-US" dirty="0"/>
        </a:p>
      </dgm:t>
    </dgm:pt>
    <dgm:pt modelId="{F28A1711-1A64-4F07-8A81-EE62F8CBD679}" type="parTrans" cxnId="{CC5AED7D-C368-446D-9A88-C1BAA49E92FB}">
      <dgm:prSet/>
      <dgm:spPr/>
      <dgm:t>
        <a:bodyPr/>
        <a:lstStyle/>
        <a:p>
          <a:endParaRPr lang="en-US"/>
        </a:p>
      </dgm:t>
    </dgm:pt>
    <dgm:pt modelId="{90D86897-F5F1-4F4C-A1E5-0008BAF4B37E}" type="sibTrans" cxnId="{CC5AED7D-C368-446D-9A88-C1BAA49E92FB}">
      <dgm:prSet/>
      <dgm:spPr/>
      <dgm:t>
        <a:bodyPr/>
        <a:lstStyle/>
        <a:p>
          <a:endParaRPr lang="en-US"/>
        </a:p>
      </dgm:t>
    </dgm:pt>
    <dgm:pt modelId="{37644BC2-BD84-481E-9522-DFBD1BEDEF7A}">
      <dgm:prSet phldrT="[Text]"/>
      <dgm:spPr/>
      <dgm:t>
        <a:bodyPr/>
        <a:lstStyle/>
        <a:p>
          <a:pPr algn="ctr"/>
          <a:r>
            <a:rPr lang="en-US" b="1" dirty="0" smtClean="0"/>
            <a:t>CX</a:t>
          </a:r>
          <a:r>
            <a:rPr lang="en-US" b="1" baseline="-25000" dirty="0" smtClean="0"/>
            <a:t>3</a:t>
          </a:r>
          <a:r>
            <a:rPr lang="en-US" b="1" dirty="0" smtClean="0"/>
            <a:t>C chemokine (or d-chemokines) </a:t>
          </a:r>
          <a:endParaRPr lang="en-US" dirty="0"/>
        </a:p>
      </dgm:t>
    </dgm:pt>
    <dgm:pt modelId="{B99E4EF5-F178-4092-B768-F4C46144294F}" type="parTrans" cxnId="{00663F1E-0882-404E-B044-4101B652FEB7}">
      <dgm:prSet/>
      <dgm:spPr/>
      <dgm:t>
        <a:bodyPr/>
        <a:lstStyle/>
        <a:p>
          <a:endParaRPr lang="en-US"/>
        </a:p>
      </dgm:t>
    </dgm:pt>
    <dgm:pt modelId="{44EA325F-8F50-412F-9BD9-3D6F7238BA91}" type="sibTrans" cxnId="{00663F1E-0882-404E-B044-4101B652FEB7}">
      <dgm:prSet/>
      <dgm:spPr/>
      <dgm:t>
        <a:bodyPr/>
        <a:lstStyle/>
        <a:p>
          <a:endParaRPr lang="en-US"/>
        </a:p>
      </dgm:t>
    </dgm:pt>
    <dgm:pt modelId="{6FA51548-576D-412A-90B7-45FA2C055C74}" type="pres">
      <dgm:prSet presAssocID="{7B6FB45E-5A57-4566-A7B9-3CB41E08E90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B7B334-36D2-4E9F-AC63-F77AE4A831D7}" type="pres">
      <dgm:prSet presAssocID="{536DB317-CF2B-4099-A9A9-8F62CB241521}" presName="parentLin" presStyleCnt="0"/>
      <dgm:spPr/>
    </dgm:pt>
    <dgm:pt modelId="{FAC2A542-3C37-403D-A13F-A36D0A0B4FED}" type="pres">
      <dgm:prSet presAssocID="{536DB317-CF2B-4099-A9A9-8F62CB24152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1AC9737-F3DF-427D-863E-93B1CFE572B1}" type="pres">
      <dgm:prSet presAssocID="{536DB317-CF2B-4099-A9A9-8F62CB241521}" presName="parentText" presStyleLbl="node1" presStyleIdx="0" presStyleCnt="3" custLinFactX="7143" custLinFactNeighborX="100000" custLinFactNeighborY="-876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3D7BC9-7CEC-4F46-988E-0A42B52E6DB6}" type="pres">
      <dgm:prSet presAssocID="{536DB317-CF2B-4099-A9A9-8F62CB241521}" presName="negativeSpace" presStyleCnt="0"/>
      <dgm:spPr/>
    </dgm:pt>
    <dgm:pt modelId="{07E7E0BD-1DDB-417A-85A4-CF99866E9659}" type="pres">
      <dgm:prSet presAssocID="{536DB317-CF2B-4099-A9A9-8F62CB241521}" presName="childText" presStyleLbl="conFgAcc1" presStyleIdx="0" presStyleCnt="3">
        <dgm:presLayoutVars>
          <dgm:bulletEnabled val="1"/>
        </dgm:presLayoutVars>
      </dgm:prSet>
      <dgm:spPr/>
    </dgm:pt>
    <dgm:pt modelId="{9F779F71-8C92-4A3E-B7D5-7ED9A3AFA2D3}" type="pres">
      <dgm:prSet presAssocID="{8AF1BB68-84EE-4616-9C90-DCF9C05B97A6}" presName="spaceBetweenRectangles" presStyleCnt="0"/>
      <dgm:spPr/>
    </dgm:pt>
    <dgm:pt modelId="{CCD6036E-01CB-4EEF-8410-2333C70C366F}" type="pres">
      <dgm:prSet presAssocID="{F9D96A52-28FD-465A-94E5-C3D8147916B4}" presName="parentLin" presStyleCnt="0"/>
      <dgm:spPr/>
    </dgm:pt>
    <dgm:pt modelId="{CA18E2C0-77E2-4DAF-8BC0-EF0C301D2C76}" type="pres">
      <dgm:prSet presAssocID="{F9D96A52-28FD-465A-94E5-C3D8147916B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9068A65-4E89-4F41-9C36-7F1B9B3A8036}" type="pres">
      <dgm:prSet presAssocID="{F9D96A52-28FD-465A-94E5-C3D8147916B4}" presName="parentText" presStyleLbl="node1" presStyleIdx="1" presStyleCnt="3" custLinFactX="7143" custLinFactNeighborX="100000" custLinFactNeighborY="-181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AD898A-F02B-4DF7-BA80-0BDCD2311D0B}" type="pres">
      <dgm:prSet presAssocID="{F9D96A52-28FD-465A-94E5-C3D8147916B4}" presName="negativeSpace" presStyleCnt="0"/>
      <dgm:spPr/>
    </dgm:pt>
    <dgm:pt modelId="{6F1D00A9-17A6-4712-882C-29D395073797}" type="pres">
      <dgm:prSet presAssocID="{F9D96A52-28FD-465A-94E5-C3D8147916B4}" presName="childText" presStyleLbl="conFgAcc1" presStyleIdx="1" presStyleCnt="3">
        <dgm:presLayoutVars>
          <dgm:bulletEnabled val="1"/>
        </dgm:presLayoutVars>
      </dgm:prSet>
      <dgm:spPr/>
    </dgm:pt>
    <dgm:pt modelId="{233D6F12-7AD2-4C66-9956-4A6C0F56BBCC}" type="pres">
      <dgm:prSet presAssocID="{90D86897-F5F1-4F4C-A1E5-0008BAF4B37E}" presName="spaceBetweenRectangles" presStyleCnt="0"/>
      <dgm:spPr/>
    </dgm:pt>
    <dgm:pt modelId="{09972873-B9FA-48B7-8379-1F374EF12DB5}" type="pres">
      <dgm:prSet presAssocID="{37644BC2-BD84-481E-9522-DFBD1BEDEF7A}" presName="parentLin" presStyleCnt="0"/>
      <dgm:spPr/>
    </dgm:pt>
    <dgm:pt modelId="{071BBA06-CC51-43D8-887C-B0969231ECEE}" type="pres">
      <dgm:prSet presAssocID="{37644BC2-BD84-481E-9522-DFBD1BEDEF7A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9A1B5F02-66F5-4590-897E-9DF88C91F74E}" type="pres">
      <dgm:prSet presAssocID="{37644BC2-BD84-481E-9522-DFBD1BEDEF7A}" presName="parentText" presStyleLbl="node1" presStyleIdx="2" presStyleCnt="3" custLinFactX="7143" custLinFactNeighborX="100000" custLinFactNeighborY="-1476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713A59-A846-4526-A963-6BD8C492F93C}" type="pres">
      <dgm:prSet presAssocID="{37644BC2-BD84-481E-9522-DFBD1BEDEF7A}" presName="negativeSpace" presStyleCnt="0"/>
      <dgm:spPr/>
    </dgm:pt>
    <dgm:pt modelId="{0611CAFE-8CDF-455F-AE62-7C051104B843}" type="pres">
      <dgm:prSet presAssocID="{37644BC2-BD84-481E-9522-DFBD1BEDEF7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91847EB-F027-4607-A7F9-916D01E3F4D0}" type="presOf" srcId="{F9D96A52-28FD-465A-94E5-C3D8147916B4}" destId="{49068A65-4E89-4F41-9C36-7F1B9B3A8036}" srcOrd="1" destOrd="0" presId="urn:microsoft.com/office/officeart/2005/8/layout/list1"/>
    <dgm:cxn modelId="{0655C4A1-A246-4088-B191-88C48AEF7023}" type="presOf" srcId="{F9D96A52-28FD-465A-94E5-C3D8147916B4}" destId="{CA18E2C0-77E2-4DAF-8BC0-EF0C301D2C76}" srcOrd="0" destOrd="0" presId="urn:microsoft.com/office/officeart/2005/8/layout/list1"/>
    <dgm:cxn modelId="{D6A96631-710B-4729-BC7B-DA42FD5932DC}" type="presOf" srcId="{37644BC2-BD84-481E-9522-DFBD1BEDEF7A}" destId="{9A1B5F02-66F5-4590-897E-9DF88C91F74E}" srcOrd="1" destOrd="0" presId="urn:microsoft.com/office/officeart/2005/8/layout/list1"/>
    <dgm:cxn modelId="{D4202E7B-4AED-4C29-B315-B5B962FEF1A6}" srcId="{7B6FB45E-5A57-4566-A7B9-3CB41E08E908}" destId="{536DB317-CF2B-4099-A9A9-8F62CB241521}" srcOrd="0" destOrd="0" parTransId="{AA42A5E1-3527-4DE1-88B5-3A701B53090D}" sibTransId="{8AF1BB68-84EE-4616-9C90-DCF9C05B97A6}"/>
    <dgm:cxn modelId="{079953D7-6292-4187-833E-A373BEC3AED7}" type="presOf" srcId="{7B6FB45E-5A57-4566-A7B9-3CB41E08E908}" destId="{6FA51548-576D-412A-90B7-45FA2C055C74}" srcOrd="0" destOrd="0" presId="urn:microsoft.com/office/officeart/2005/8/layout/list1"/>
    <dgm:cxn modelId="{74A35C89-3BAA-46B5-A3FD-29E12AC4A999}" type="presOf" srcId="{37644BC2-BD84-481E-9522-DFBD1BEDEF7A}" destId="{071BBA06-CC51-43D8-887C-B0969231ECEE}" srcOrd="0" destOrd="0" presId="urn:microsoft.com/office/officeart/2005/8/layout/list1"/>
    <dgm:cxn modelId="{CC5AED7D-C368-446D-9A88-C1BAA49E92FB}" srcId="{7B6FB45E-5A57-4566-A7B9-3CB41E08E908}" destId="{F9D96A52-28FD-465A-94E5-C3D8147916B4}" srcOrd="1" destOrd="0" parTransId="{F28A1711-1A64-4F07-8A81-EE62F8CBD679}" sibTransId="{90D86897-F5F1-4F4C-A1E5-0008BAF4B37E}"/>
    <dgm:cxn modelId="{53C38215-CB4D-4C8B-8DDF-1E808FE917E7}" type="presOf" srcId="{536DB317-CF2B-4099-A9A9-8F62CB241521}" destId="{D1AC9737-F3DF-427D-863E-93B1CFE572B1}" srcOrd="1" destOrd="0" presId="urn:microsoft.com/office/officeart/2005/8/layout/list1"/>
    <dgm:cxn modelId="{00663F1E-0882-404E-B044-4101B652FEB7}" srcId="{7B6FB45E-5A57-4566-A7B9-3CB41E08E908}" destId="{37644BC2-BD84-481E-9522-DFBD1BEDEF7A}" srcOrd="2" destOrd="0" parTransId="{B99E4EF5-F178-4092-B768-F4C46144294F}" sibTransId="{44EA325F-8F50-412F-9BD9-3D6F7238BA91}"/>
    <dgm:cxn modelId="{D919FACB-072A-485E-91D3-29F300A5F73F}" type="presOf" srcId="{536DB317-CF2B-4099-A9A9-8F62CB241521}" destId="{FAC2A542-3C37-403D-A13F-A36D0A0B4FED}" srcOrd="0" destOrd="0" presId="urn:microsoft.com/office/officeart/2005/8/layout/list1"/>
    <dgm:cxn modelId="{7A40A0DA-4763-4EE1-BFFF-2A6DB46600FA}" type="presParOf" srcId="{6FA51548-576D-412A-90B7-45FA2C055C74}" destId="{ABB7B334-36D2-4E9F-AC63-F77AE4A831D7}" srcOrd="0" destOrd="0" presId="urn:microsoft.com/office/officeart/2005/8/layout/list1"/>
    <dgm:cxn modelId="{F4665F41-D2B2-4F56-A48D-F4067D1E4106}" type="presParOf" srcId="{ABB7B334-36D2-4E9F-AC63-F77AE4A831D7}" destId="{FAC2A542-3C37-403D-A13F-A36D0A0B4FED}" srcOrd="0" destOrd="0" presId="urn:microsoft.com/office/officeart/2005/8/layout/list1"/>
    <dgm:cxn modelId="{9180AE3D-0B2E-4716-90F4-99D8B598FD9C}" type="presParOf" srcId="{ABB7B334-36D2-4E9F-AC63-F77AE4A831D7}" destId="{D1AC9737-F3DF-427D-863E-93B1CFE572B1}" srcOrd="1" destOrd="0" presId="urn:microsoft.com/office/officeart/2005/8/layout/list1"/>
    <dgm:cxn modelId="{376FACB8-7EEB-4E4B-AD2B-36AF4DDD3E64}" type="presParOf" srcId="{6FA51548-576D-412A-90B7-45FA2C055C74}" destId="{B73D7BC9-7CEC-4F46-988E-0A42B52E6DB6}" srcOrd="1" destOrd="0" presId="urn:microsoft.com/office/officeart/2005/8/layout/list1"/>
    <dgm:cxn modelId="{7A105B42-0675-48CF-B52E-9415571381D2}" type="presParOf" srcId="{6FA51548-576D-412A-90B7-45FA2C055C74}" destId="{07E7E0BD-1DDB-417A-85A4-CF99866E9659}" srcOrd="2" destOrd="0" presId="urn:microsoft.com/office/officeart/2005/8/layout/list1"/>
    <dgm:cxn modelId="{A4E82F58-23D5-47A6-BCBD-14549DAC7768}" type="presParOf" srcId="{6FA51548-576D-412A-90B7-45FA2C055C74}" destId="{9F779F71-8C92-4A3E-B7D5-7ED9A3AFA2D3}" srcOrd="3" destOrd="0" presId="urn:microsoft.com/office/officeart/2005/8/layout/list1"/>
    <dgm:cxn modelId="{FA2EFD7B-6780-419F-A230-DD0872215709}" type="presParOf" srcId="{6FA51548-576D-412A-90B7-45FA2C055C74}" destId="{CCD6036E-01CB-4EEF-8410-2333C70C366F}" srcOrd="4" destOrd="0" presId="urn:microsoft.com/office/officeart/2005/8/layout/list1"/>
    <dgm:cxn modelId="{D1FD7A8F-6A7F-40BE-A123-107927E51396}" type="presParOf" srcId="{CCD6036E-01CB-4EEF-8410-2333C70C366F}" destId="{CA18E2C0-77E2-4DAF-8BC0-EF0C301D2C76}" srcOrd="0" destOrd="0" presId="urn:microsoft.com/office/officeart/2005/8/layout/list1"/>
    <dgm:cxn modelId="{677B5C66-B150-4733-BC77-42F729A8EE04}" type="presParOf" srcId="{CCD6036E-01CB-4EEF-8410-2333C70C366F}" destId="{49068A65-4E89-4F41-9C36-7F1B9B3A8036}" srcOrd="1" destOrd="0" presId="urn:microsoft.com/office/officeart/2005/8/layout/list1"/>
    <dgm:cxn modelId="{2760A2E4-76BC-4A07-A38A-51792EB5CE6E}" type="presParOf" srcId="{6FA51548-576D-412A-90B7-45FA2C055C74}" destId="{8AAD898A-F02B-4DF7-BA80-0BDCD2311D0B}" srcOrd="5" destOrd="0" presId="urn:microsoft.com/office/officeart/2005/8/layout/list1"/>
    <dgm:cxn modelId="{C61A63E9-6523-4A2F-9DE9-2C45F3AA5FB0}" type="presParOf" srcId="{6FA51548-576D-412A-90B7-45FA2C055C74}" destId="{6F1D00A9-17A6-4712-882C-29D395073797}" srcOrd="6" destOrd="0" presId="urn:microsoft.com/office/officeart/2005/8/layout/list1"/>
    <dgm:cxn modelId="{55AC5258-45B9-47EB-ACF3-5390D895815F}" type="presParOf" srcId="{6FA51548-576D-412A-90B7-45FA2C055C74}" destId="{233D6F12-7AD2-4C66-9956-4A6C0F56BBCC}" srcOrd="7" destOrd="0" presId="urn:microsoft.com/office/officeart/2005/8/layout/list1"/>
    <dgm:cxn modelId="{E26C5137-1E83-427E-8FE5-4D2E268C46A3}" type="presParOf" srcId="{6FA51548-576D-412A-90B7-45FA2C055C74}" destId="{09972873-B9FA-48B7-8379-1F374EF12DB5}" srcOrd="8" destOrd="0" presId="urn:microsoft.com/office/officeart/2005/8/layout/list1"/>
    <dgm:cxn modelId="{354EC8D5-46C7-41C6-AFFE-6407535FDC1B}" type="presParOf" srcId="{09972873-B9FA-48B7-8379-1F374EF12DB5}" destId="{071BBA06-CC51-43D8-887C-B0969231ECEE}" srcOrd="0" destOrd="0" presId="urn:microsoft.com/office/officeart/2005/8/layout/list1"/>
    <dgm:cxn modelId="{8364CE5B-BFD7-4174-9886-57DDAFEDD4A1}" type="presParOf" srcId="{09972873-B9FA-48B7-8379-1F374EF12DB5}" destId="{9A1B5F02-66F5-4590-897E-9DF88C91F74E}" srcOrd="1" destOrd="0" presId="urn:microsoft.com/office/officeart/2005/8/layout/list1"/>
    <dgm:cxn modelId="{7E8548A2-F94E-4B99-930C-3D7C46B01AA3}" type="presParOf" srcId="{6FA51548-576D-412A-90B7-45FA2C055C74}" destId="{07713A59-A846-4526-A963-6BD8C492F93C}" srcOrd="9" destOrd="0" presId="urn:microsoft.com/office/officeart/2005/8/layout/list1"/>
    <dgm:cxn modelId="{89B7538C-EE2F-40D8-B448-C963AB869DB2}" type="presParOf" srcId="{6FA51548-576D-412A-90B7-45FA2C055C74}" destId="{0611CAFE-8CDF-455F-AE62-7C051104B84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B6FB45E-5A57-4566-A7B9-3CB41E08E908}" type="doc">
      <dgm:prSet loTypeId="urn:microsoft.com/office/officeart/2005/8/layout/list1" loCatId="list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9D96A52-28FD-465A-94E5-C3D8147916B4}">
      <dgm:prSet phldrT="[Text]"/>
      <dgm:spPr/>
      <dgm:t>
        <a:bodyPr/>
        <a:lstStyle/>
        <a:p>
          <a:pPr algn="ctr" rtl="1"/>
          <a:r>
            <a:rPr lang="en-US" b="1" dirty="0" smtClean="0"/>
            <a:t>C chemokines (or γ chemokines)</a:t>
          </a:r>
          <a:endParaRPr lang="en-US" dirty="0"/>
        </a:p>
      </dgm:t>
    </dgm:pt>
    <dgm:pt modelId="{F28A1711-1A64-4F07-8A81-EE62F8CBD679}" type="parTrans" cxnId="{CC5AED7D-C368-446D-9A88-C1BAA49E92FB}">
      <dgm:prSet/>
      <dgm:spPr/>
      <dgm:t>
        <a:bodyPr/>
        <a:lstStyle/>
        <a:p>
          <a:endParaRPr lang="en-US"/>
        </a:p>
      </dgm:t>
    </dgm:pt>
    <dgm:pt modelId="{90D86897-F5F1-4F4C-A1E5-0008BAF4B37E}" type="sibTrans" cxnId="{CC5AED7D-C368-446D-9A88-C1BAA49E92FB}">
      <dgm:prSet/>
      <dgm:spPr/>
      <dgm:t>
        <a:bodyPr/>
        <a:lstStyle/>
        <a:p>
          <a:endParaRPr lang="en-US"/>
        </a:p>
      </dgm:t>
    </dgm:pt>
    <dgm:pt modelId="{6FA51548-576D-412A-90B7-45FA2C055C74}" type="pres">
      <dgm:prSet presAssocID="{7B6FB45E-5A57-4566-A7B9-3CB41E08E90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D6036E-01CB-4EEF-8410-2333C70C366F}" type="pres">
      <dgm:prSet presAssocID="{F9D96A52-28FD-465A-94E5-C3D8147916B4}" presName="parentLin" presStyleCnt="0"/>
      <dgm:spPr/>
    </dgm:pt>
    <dgm:pt modelId="{CA18E2C0-77E2-4DAF-8BC0-EF0C301D2C76}" type="pres">
      <dgm:prSet presAssocID="{F9D96A52-28FD-465A-94E5-C3D8147916B4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49068A65-4E89-4F41-9C36-7F1B9B3A8036}" type="pres">
      <dgm:prSet presAssocID="{F9D96A52-28FD-465A-94E5-C3D8147916B4}" presName="parentText" presStyleLbl="node1" presStyleIdx="0" presStyleCnt="1" custLinFactX="7143" custLinFactNeighborX="100000" custLinFactNeighborY="-577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AD898A-F02B-4DF7-BA80-0BDCD2311D0B}" type="pres">
      <dgm:prSet presAssocID="{F9D96A52-28FD-465A-94E5-C3D8147916B4}" presName="negativeSpace" presStyleCnt="0"/>
      <dgm:spPr/>
    </dgm:pt>
    <dgm:pt modelId="{6F1D00A9-17A6-4712-882C-29D395073797}" type="pres">
      <dgm:prSet presAssocID="{F9D96A52-28FD-465A-94E5-C3D8147916B4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0655C4A1-A246-4088-B191-88C48AEF7023}" type="presOf" srcId="{F9D96A52-28FD-465A-94E5-C3D8147916B4}" destId="{CA18E2C0-77E2-4DAF-8BC0-EF0C301D2C76}" srcOrd="0" destOrd="0" presId="urn:microsoft.com/office/officeart/2005/8/layout/list1"/>
    <dgm:cxn modelId="{CC5AED7D-C368-446D-9A88-C1BAA49E92FB}" srcId="{7B6FB45E-5A57-4566-A7B9-3CB41E08E908}" destId="{F9D96A52-28FD-465A-94E5-C3D8147916B4}" srcOrd="0" destOrd="0" parTransId="{F28A1711-1A64-4F07-8A81-EE62F8CBD679}" sibTransId="{90D86897-F5F1-4F4C-A1E5-0008BAF4B37E}"/>
    <dgm:cxn modelId="{079953D7-6292-4187-833E-A373BEC3AED7}" type="presOf" srcId="{7B6FB45E-5A57-4566-A7B9-3CB41E08E908}" destId="{6FA51548-576D-412A-90B7-45FA2C055C74}" srcOrd="0" destOrd="0" presId="urn:microsoft.com/office/officeart/2005/8/layout/list1"/>
    <dgm:cxn modelId="{291847EB-F027-4607-A7F9-916D01E3F4D0}" type="presOf" srcId="{F9D96A52-28FD-465A-94E5-C3D8147916B4}" destId="{49068A65-4E89-4F41-9C36-7F1B9B3A8036}" srcOrd="1" destOrd="0" presId="urn:microsoft.com/office/officeart/2005/8/layout/list1"/>
    <dgm:cxn modelId="{FA2EFD7B-6780-419F-A230-DD0872215709}" type="presParOf" srcId="{6FA51548-576D-412A-90B7-45FA2C055C74}" destId="{CCD6036E-01CB-4EEF-8410-2333C70C366F}" srcOrd="0" destOrd="0" presId="urn:microsoft.com/office/officeart/2005/8/layout/list1"/>
    <dgm:cxn modelId="{D1FD7A8F-6A7F-40BE-A123-107927E51396}" type="presParOf" srcId="{CCD6036E-01CB-4EEF-8410-2333C70C366F}" destId="{CA18E2C0-77E2-4DAF-8BC0-EF0C301D2C76}" srcOrd="0" destOrd="0" presId="urn:microsoft.com/office/officeart/2005/8/layout/list1"/>
    <dgm:cxn modelId="{677B5C66-B150-4733-BC77-42F729A8EE04}" type="presParOf" srcId="{CCD6036E-01CB-4EEF-8410-2333C70C366F}" destId="{49068A65-4E89-4F41-9C36-7F1B9B3A8036}" srcOrd="1" destOrd="0" presId="urn:microsoft.com/office/officeart/2005/8/layout/list1"/>
    <dgm:cxn modelId="{2760A2E4-76BC-4A07-A38A-51792EB5CE6E}" type="presParOf" srcId="{6FA51548-576D-412A-90B7-45FA2C055C74}" destId="{8AAD898A-F02B-4DF7-BA80-0BDCD2311D0B}" srcOrd="1" destOrd="0" presId="urn:microsoft.com/office/officeart/2005/8/layout/list1"/>
    <dgm:cxn modelId="{C61A63E9-6523-4A2F-9DE9-2C45F3AA5FB0}" type="presParOf" srcId="{6FA51548-576D-412A-90B7-45FA2C055C74}" destId="{6F1D00A9-17A6-4712-882C-29D39507379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E7E0BD-1DDB-417A-85A4-CF99866E9659}">
      <dsp:nvSpPr>
        <dsp:cNvPr id="0" name=""/>
        <dsp:cNvSpPr/>
      </dsp:nvSpPr>
      <dsp:spPr>
        <a:xfrm>
          <a:off x="0" y="260202"/>
          <a:ext cx="497774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1AC9737-F3DF-427D-863E-93B1CFE572B1}">
      <dsp:nvSpPr>
        <dsp:cNvPr id="0" name=""/>
        <dsp:cNvSpPr/>
      </dsp:nvSpPr>
      <dsp:spPr>
        <a:xfrm>
          <a:off x="721334" y="0"/>
          <a:ext cx="3484419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1703" tIns="0" rIns="131703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B Mitra"/>
            </a:rPr>
            <a:t>Interleukin (1-38)</a:t>
          </a:r>
          <a:r>
            <a:rPr lang="fa-IR" sz="1600" b="1" kern="1200" dirty="0" smtClean="0">
              <a:latin typeface="B Mitra"/>
            </a:rPr>
            <a:t> </a:t>
          </a:r>
          <a:endParaRPr lang="en-US" sz="1600" b="1" kern="1200" dirty="0">
            <a:latin typeface="B Mitra"/>
          </a:endParaRPr>
        </a:p>
      </dsp:txBody>
      <dsp:txXfrm>
        <a:off x="742950" y="21616"/>
        <a:ext cx="3441187" cy="399568"/>
      </dsp:txXfrm>
    </dsp:sp>
    <dsp:sp modelId="{6F1D00A9-17A6-4712-882C-29D395073797}">
      <dsp:nvSpPr>
        <dsp:cNvPr id="0" name=""/>
        <dsp:cNvSpPr/>
      </dsp:nvSpPr>
      <dsp:spPr>
        <a:xfrm>
          <a:off x="0" y="940602"/>
          <a:ext cx="497774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068A65-4E89-4F41-9C36-7F1B9B3A8036}">
      <dsp:nvSpPr>
        <dsp:cNvPr id="0" name=""/>
        <dsp:cNvSpPr/>
      </dsp:nvSpPr>
      <dsp:spPr>
        <a:xfrm>
          <a:off x="721334" y="699533"/>
          <a:ext cx="3484419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1703" tIns="0" rIns="131703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b="1" kern="1200" cap="none" dirty="0" err="1" smtClean="0">
              <a:latin typeface="B Mitra"/>
              <a:ea typeface="Times New Roman" panose="02020603050405020304" pitchFamily="18" charset="0"/>
              <a:cs typeface="B Mitra"/>
            </a:rPr>
            <a:t>Interfron</a:t>
          </a:r>
          <a:r>
            <a:rPr lang="en-US" altLang="zh-TW" sz="1600" b="1" kern="1200" cap="none" dirty="0" smtClean="0">
              <a:latin typeface="B Mitra"/>
              <a:ea typeface="Times New Roman" panose="02020603050405020304" pitchFamily="18" charset="0"/>
              <a:cs typeface="B Mitra"/>
            </a:rPr>
            <a:t> (α,β </a:t>
          </a:r>
          <a:r>
            <a:rPr lang="en-US" altLang="zh-TW" sz="1600" b="1" kern="1200" dirty="0" smtClean="0">
              <a:latin typeface="B Mitra"/>
              <a:ea typeface="Times New Roman" panose="02020603050405020304" pitchFamily="18" charset="0"/>
              <a:cs typeface="B Mitra"/>
            </a:rPr>
            <a:t>,……, γ)</a:t>
          </a:r>
          <a:r>
            <a:rPr lang="en-US" altLang="zh-TW" sz="1600" b="1" kern="1200" cap="none" dirty="0" smtClean="0">
              <a:latin typeface="B Mitra"/>
              <a:ea typeface="Times New Roman" panose="02020603050405020304" pitchFamily="18" charset="0"/>
              <a:cs typeface="B Mitra"/>
            </a:rPr>
            <a:t> </a:t>
          </a:r>
          <a:endParaRPr lang="en-US" sz="1600" kern="1200" dirty="0">
            <a:latin typeface="B Mitra"/>
          </a:endParaRPr>
        </a:p>
      </dsp:txBody>
      <dsp:txXfrm>
        <a:off x="742950" y="721149"/>
        <a:ext cx="3441187" cy="399568"/>
      </dsp:txXfrm>
    </dsp:sp>
    <dsp:sp modelId="{0611CAFE-8CDF-455F-AE62-7C051104B843}">
      <dsp:nvSpPr>
        <dsp:cNvPr id="0" name=""/>
        <dsp:cNvSpPr/>
      </dsp:nvSpPr>
      <dsp:spPr>
        <a:xfrm>
          <a:off x="0" y="1621002"/>
          <a:ext cx="497774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1B5F02-66F5-4590-897E-9DF88C91F74E}">
      <dsp:nvSpPr>
        <dsp:cNvPr id="0" name=""/>
        <dsp:cNvSpPr/>
      </dsp:nvSpPr>
      <dsp:spPr>
        <a:xfrm>
          <a:off x="721334" y="1373477"/>
          <a:ext cx="3484419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1703" tIns="0" rIns="131703" bIns="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500" b="1" kern="1200" cap="none" dirty="0" smtClean="0">
              <a:latin typeface="B Mitra"/>
              <a:ea typeface="Times New Roman" panose="02020603050405020304" pitchFamily="18" charset="0"/>
            </a:rPr>
            <a:t>T</a:t>
          </a:r>
          <a:r>
            <a:rPr lang="en-US" altLang="zh-TW" sz="1600" b="1" kern="1200" cap="none" dirty="0" smtClean="0">
              <a:latin typeface="B Mitra"/>
              <a:ea typeface="Times New Roman" panose="02020603050405020304" pitchFamily="18" charset="0"/>
            </a:rPr>
            <a:t>umor necrosis factor</a:t>
          </a:r>
          <a:r>
            <a:rPr lang="fa-IR" altLang="zh-TW" sz="1600" b="1" kern="1200" cap="none" dirty="0" smtClean="0">
              <a:latin typeface="B Mitra"/>
              <a:ea typeface="Times New Roman" panose="02020603050405020304" pitchFamily="18" charset="0"/>
            </a:rPr>
            <a:t>(</a:t>
          </a:r>
          <a:r>
            <a:rPr lang="en-US" altLang="zh-TW" sz="1600" b="1" kern="1200" cap="none" dirty="0" smtClean="0">
              <a:latin typeface="Calibri" panose="020F0502020204030204" pitchFamily="34" charset="0"/>
              <a:ea typeface="Times New Roman" panose="02020603050405020304" pitchFamily="18" charset="0"/>
              <a:cs typeface="B Mitra"/>
            </a:rPr>
            <a:t>TNF</a:t>
          </a:r>
          <a:r>
            <a:rPr lang="fa-IR" altLang="zh-TW" sz="1600" b="1" kern="1200" cap="none" dirty="0" smtClean="0">
              <a:latin typeface="B Mitra"/>
              <a:ea typeface="Times New Roman" panose="02020603050405020304" pitchFamily="18" charset="0"/>
            </a:rPr>
            <a:t>) </a:t>
          </a:r>
          <a:endParaRPr lang="en-US" sz="1600" kern="1200" dirty="0"/>
        </a:p>
      </dsp:txBody>
      <dsp:txXfrm>
        <a:off x="742950" y="1395093"/>
        <a:ext cx="3441187" cy="39956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E7E0BD-1DDB-417A-85A4-CF99866E9659}">
      <dsp:nvSpPr>
        <dsp:cNvPr id="0" name=""/>
        <dsp:cNvSpPr/>
      </dsp:nvSpPr>
      <dsp:spPr>
        <a:xfrm>
          <a:off x="0" y="350641"/>
          <a:ext cx="465281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1AC9737-F3DF-427D-863E-93B1CFE572B1}">
      <dsp:nvSpPr>
        <dsp:cNvPr id="0" name=""/>
        <dsp:cNvSpPr/>
      </dsp:nvSpPr>
      <dsp:spPr>
        <a:xfrm>
          <a:off x="697927" y="90439"/>
          <a:ext cx="3256972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106" tIns="0" rIns="123106" bIns="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CXC chemokines (or α-chemokines) </a:t>
          </a:r>
          <a:endParaRPr lang="en-US" sz="1500" kern="1200" dirty="0"/>
        </a:p>
      </dsp:txBody>
      <dsp:txXfrm>
        <a:off x="719543" y="112055"/>
        <a:ext cx="3213740" cy="399568"/>
      </dsp:txXfrm>
    </dsp:sp>
    <dsp:sp modelId="{6F1D00A9-17A6-4712-882C-29D395073797}">
      <dsp:nvSpPr>
        <dsp:cNvPr id="0" name=""/>
        <dsp:cNvSpPr/>
      </dsp:nvSpPr>
      <dsp:spPr>
        <a:xfrm>
          <a:off x="0" y="1031042"/>
          <a:ext cx="465281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068A65-4E89-4F41-9C36-7F1B9B3A8036}">
      <dsp:nvSpPr>
        <dsp:cNvPr id="0" name=""/>
        <dsp:cNvSpPr/>
      </dsp:nvSpPr>
      <dsp:spPr>
        <a:xfrm>
          <a:off x="697927" y="729127"/>
          <a:ext cx="3256972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106" tIns="0" rIns="123106" bIns="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CC</a:t>
          </a:r>
          <a:r>
            <a:rPr lang="en-US" sz="1500" b="1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 chemokine (or β-chemokine)</a:t>
          </a:r>
          <a:r>
            <a:rPr lang="en-US" altLang="zh-TW" sz="1500" b="1" kern="1200" cap="none" dirty="0" smtClean="0">
              <a:latin typeface="Calibri" panose="020F0502020204030204" pitchFamily="34" charset="0"/>
              <a:ea typeface="Times New Roman" panose="02020603050405020304" pitchFamily="18" charset="0"/>
              <a:cs typeface="B Mitra"/>
            </a:rPr>
            <a:t> </a:t>
          </a:r>
          <a:endParaRPr lang="en-US" sz="1500" kern="1200" dirty="0"/>
        </a:p>
      </dsp:txBody>
      <dsp:txXfrm>
        <a:off x="719543" y="750743"/>
        <a:ext cx="3213740" cy="399568"/>
      </dsp:txXfrm>
    </dsp:sp>
    <dsp:sp modelId="{0611CAFE-8CDF-455F-AE62-7C051104B843}">
      <dsp:nvSpPr>
        <dsp:cNvPr id="0" name=""/>
        <dsp:cNvSpPr/>
      </dsp:nvSpPr>
      <dsp:spPr>
        <a:xfrm>
          <a:off x="0" y="1711442"/>
          <a:ext cx="465281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1B5F02-66F5-4590-897E-9DF88C91F74E}">
      <dsp:nvSpPr>
        <dsp:cNvPr id="0" name=""/>
        <dsp:cNvSpPr/>
      </dsp:nvSpPr>
      <dsp:spPr>
        <a:xfrm>
          <a:off x="697927" y="1424675"/>
          <a:ext cx="3256972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106" tIns="0" rIns="123106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CX</a:t>
          </a:r>
          <a:r>
            <a:rPr lang="en-US" sz="1500" b="1" kern="1200" baseline="-25000" dirty="0" smtClean="0"/>
            <a:t>3</a:t>
          </a:r>
          <a:r>
            <a:rPr lang="en-US" sz="1500" b="1" kern="1200" dirty="0" smtClean="0"/>
            <a:t>C chemokine (or d-chemokines) </a:t>
          </a:r>
          <a:endParaRPr lang="en-US" sz="1500" kern="1200" dirty="0"/>
        </a:p>
      </dsp:txBody>
      <dsp:txXfrm>
        <a:off x="719543" y="1446291"/>
        <a:ext cx="3213740" cy="39956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D00A9-17A6-4712-882C-29D395073797}">
      <dsp:nvSpPr>
        <dsp:cNvPr id="0" name=""/>
        <dsp:cNvSpPr/>
      </dsp:nvSpPr>
      <dsp:spPr>
        <a:xfrm>
          <a:off x="0" y="233926"/>
          <a:ext cx="465281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068A65-4E89-4F41-9C36-7F1B9B3A8036}">
      <dsp:nvSpPr>
        <dsp:cNvPr id="0" name=""/>
        <dsp:cNvSpPr/>
      </dsp:nvSpPr>
      <dsp:spPr>
        <a:xfrm>
          <a:off x="697927" y="0"/>
          <a:ext cx="3256972" cy="44280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106" tIns="0" rIns="123106" bIns="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C chemokines (or γ chemokines)</a:t>
          </a:r>
          <a:endParaRPr lang="en-US" sz="1500" kern="1200" dirty="0"/>
        </a:p>
      </dsp:txBody>
      <dsp:txXfrm>
        <a:off x="719543" y="21616"/>
        <a:ext cx="3213740" cy="39956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E7E0BD-1DDB-417A-85A4-CF99866E9659}">
      <dsp:nvSpPr>
        <dsp:cNvPr id="0" name=""/>
        <dsp:cNvSpPr/>
      </dsp:nvSpPr>
      <dsp:spPr>
        <a:xfrm>
          <a:off x="0" y="260202"/>
          <a:ext cx="4891447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1AC9737-F3DF-427D-863E-93B1CFE572B1}">
      <dsp:nvSpPr>
        <dsp:cNvPr id="0" name=""/>
        <dsp:cNvSpPr/>
      </dsp:nvSpPr>
      <dsp:spPr>
        <a:xfrm>
          <a:off x="708829" y="15086"/>
          <a:ext cx="3424012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420" tIns="0" rIns="129420" bIns="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Atypical chemokine receptors (ACKRs)</a:t>
          </a:r>
          <a:endParaRPr lang="fa-IR" altLang="zh-TW" sz="1500" b="1" kern="1200" cap="none" dirty="0" smtClean="0">
            <a:solidFill>
              <a:schemeClr val="bg1"/>
            </a:solidFill>
            <a:latin typeface="B Mitra"/>
            <a:ea typeface="Times New Roman" panose="02020603050405020304" pitchFamily="18" charset="0"/>
          </a:endParaRPr>
        </a:p>
      </dsp:txBody>
      <dsp:txXfrm>
        <a:off x="730445" y="36702"/>
        <a:ext cx="3380780" cy="399568"/>
      </dsp:txXfrm>
    </dsp:sp>
    <dsp:sp modelId="{6F1D00A9-17A6-4712-882C-29D395073797}">
      <dsp:nvSpPr>
        <dsp:cNvPr id="0" name=""/>
        <dsp:cNvSpPr/>
      </dsp:nvSpPr>
      <dsp:spPr>
        <a:xfrm>
          <a:off x="0" y="940602"/>
          <a:ext cx="4891447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068A65-4E89-4F41-9C36-7F1B9B3A8036}">
      <dsp:nvSpPr>
        <dsp:cNvPr id="0" name=""/>
        <dsp:cNvSpPr/>
      </dsp:nvSpPr>
      <dsp:spPr>
        <a:xfrm>
          <a:off x="708829" y="673408"/>
          <a:ext cx="3424012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420" tIns="0" rIns="129420" bIns="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expressed by RBC , ENDO …</a:t>
          </a:r>
          <a:endParaRPr lang="en-US" sz="1500" b="1" kern="1200" dirty="0"/>
        </a:p>
      </dsp:txBody>
      <dsp:txXfrm>
        <a:off x="730445" y="695024"/>
        <a:ext cx="3380780" cy="399568"/>
      </dsp:txXfrm>
    </dsp:sp>
    <dsp:sp modelId="{0611CAFE-8CDF-455F-AE62-7C051104B843}">
      <dsp:nvSpPr>
        <dsp:cNvPr id="0" name=""/>
        <dsp:cNvSpPr/>
      </dsp:nvSpPr>
      <dsp:spPr>
        <a:xfrm>
          <a:off x="0" y="1621002"/>
          <a:ext cx="4891447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1B5F02-66F5-4590-897E-9DF88C91F74E}">
      <dsp:nvSpPr>
        <dsp:cNvPr id="0" name=""/>
        <dsp:cNvSpPr/>
      </dsp:nvSpPr>
      <dsp:spPr>
        <a:xfrm>
          <a:off x="708829" y="1347352"/>
          <a:ext cx="3424012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420" tIns="0" rIns="129420" bIns="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chemokine degradation</a:t>
          </a:r>
          <a:endParaRPr lang="en-US" sz="1500" kern="1200" dirty="0"/>
        </a:p>
      </dsp:txBody>
      <dsp:txXfrm>
        <a:off x="730445" y="1368968"/>
        <a:ext cx="3380780" cy="39956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E7E0BD-1DDB-417A-85A4-CF99866E9659}">
      <dsp:nvSpPr>
        <dsp:cNvPr id="0" name=""/>
        <dsp:cNvSpPr/>
      </dsp:nvSpPr>
      <dsp:spPr>
        <a:xfrm>
          <a:off x="0" y="260202"/>
          <a:ext cx="489144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1AC9737-F3DF-427D-863E-93B1CFE572B1}">
      <dsp:nvSpPr>
        <dsp:cNvPr id="0" name=""/>
        <dsp:cNvSpPr/>
      </dsp:nvSpPr>
      <dsp:spPr>
        <a:xfrm>
          <a:off x="758614" y="24770"/>
          <a:ext cx="3424013" cy="44280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420" tIns="0" rIns="129420" bIns="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chemokine receptor regulation. </a:t>
          </a:r>
          <a:endParaRPr lang="en-US" sz="1500" kern="1200" dirty="0"/>
        </a:p>
      </dsp:txBody>
      <dsp:txXfrm>
        <a:off x="780230" y="46386"/>
        <a:ext cx="3380781" cy="399568"/>
      </dsp:txXfrm>
    </dsp:sp>
    <dsp:sp modelId="{6F1D00A9-17A6-4712-882C-29D395073797}">
      <dsp:nvSpPr>
        <dsp:cNvPr id="0" name=""/>
        <dsp:cNvSpPr/>
      </dsp:nvSpPr>
      <dsp:spPr>
        <a:xfrm>
          <a:off x="0" y="940602"/>
          <a:ext cx="489144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shade val="80000"/>
              <a:hueOff val="167568"/>
              <a:satOff val="4832"/>
              <a:lumOff val="12291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068A65-4E89-4F41-9C36-7F1B9B3A8036}">
      <dsp:nvSpPr>
        <dsp:cNvPr id="0" name=""/>
        <dsp:cNvSpPr/>
      </dsp:nvSpPr>
      <dsp:spPr>
        <a:xfrm>
          <a:off x="758614" y="711905"/>
          <a:ext cx="3424013" cy="44280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167568"/>
                <a:satOff val="4832"/>
                <a:lumOff val="12291"/>
                <a:alphaOff val="0"/>
                <a:tint val="98000"/>
                <a:lumMod val="100000"/>
              </a:schemeClr>
            </a:gs>
            <a:gs pos="100000">
              <a:schemeClr val="accent1">
                <a:shade val="80000"/>
                <a:hueOff val="167568"/>
                <a:satOff val="4832"/>
                <a:lumOff val="12291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420" tIns="0" rIns="129420" bIns="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inability to couple to G proteins</a:t>
          </a:r>
          <a:endParaRPr lang="en-US" sz="1500" b="1" kern="1200" dirty="0"/>
        </a:p>
      </dsp:txBody>
      <dsp:txXfrm>
        <a:off x="780230" y="733521"/>
        <a:ext cx="3380781" cy="399568"/>
      </dsp:txXfrm>
    </dsp:sp>
    <dsp:sp modelId="{0611CAFE-8CDF-455F-AE62-7C051104B843}">
      <dsp:nvSpPr>
        <dsp:cNvPr id="0" name=""/>
        <dsp:cNvSpPr/>
      </dsp:nvSpPr>
      <dsp:spPr>
        <a:xfrm>
          <a:off x="0" y="1621002"/>
          <a:ext cx="489144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shade val="80000"/>
              <a:hueOff val="335136"/>
              <a:satOff val="9663"/>
              <a:lumOff val="24583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1B5F02-66F5-4590-897E-9DF88C91F74E}">
      <dsp:nvSpPr>
        <dsp:cNvPr id="0" name=""/>
        <dsp:cNvSpPr/>
      </dsp:nvSpPr>
      <dsp:spPr>
        <a:xfrm>
          <a:off x="758614" y="1381022"/>
          <a:ext cx="3424013" cy="44280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335136"/>
                <a:satOff val="9663"/>
                <a:lumOff val="24583"/>
                <a:alphaOff val="0"/>
                <a:tint val="98000"/>
                <a:lumMod val="100000"/>
              </a:schemeClr>
            </a:gs>
            <a:gs pos="100000">
              <a:schemeClr val="accent1">
                <a:shade val="80000"/>
                <a:hueOff val="335136"/>
                <a:satOff val="9663"/>
                <a:lumOff val="24583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420" tIns="0" rIns="129420" bIns="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500" b="1" kern="1200" cap="none" dirty="0" smtClean="0">
              <a:latin typeface="B Mitra"/>
              <a:cs typeface="Arial" panose="020B0604020202020204" pitchFamily="34" charset="0"/>
            </a:rPr>
            <a:t>….</a:t>
          </a:r>
          <a:r>
            <a:rPr lang="fa-IR" altLang="zh-TW" sz="1500" b="1" kern="1200" cap="none" dirty="0" smtClean="0">
              <a:latin typeface="B Mitra"/>
              <a:cs typeface="Arial" panose="020B0604020202020204" pitchFamily="34" charset="0"/>
            </a:rPr>
            <a:t>  .  </a:t>
          </a:r>
          <a:r>
            <a:rPr lang="fa-IR" altLang="zh-TW" sz="1500" b="1" kern="1200" cap="none" dirty="0" smtClean="0">
              <a:latin typeface="B Mitra"/>
              <a:ea typeface="Times New Roman" panose="02020603050405020304" pitchFamily="18" charset="0"/>
            </a:rPr>
            <a:t> </a:t>
          </a:r>
          <a:endParaRPr lang="en-US" sz="1500" kern="1200" dirty="0"/>
        </a:p>
      </dsp:txBody>
      <dsp:txXfrm>
        <a:off x="780230" y="1402638"/>
        <a:ext cx="3380781" cy="39956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E698D5-5038-466C-94CF-CD7AC19E75B3}">
      <dsp:nvSpPr>
        <dsp:cNvPr id="0" name=""/>
        <dsp:cNvSpPr/>
      </dsp:nvSpPr>
      <dsp:spPr>
        <a:xfrm>
          <a:off x="0" y="213544"/>
          <a:ext cx="7717481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C0CD46-4E25-4ED7-BBB2-C1FE6806E0E5}">
      <dsp:nvSpPr>
        <dsp:cNvPr id="0" name=""/>
        <dsp:cNvSpPr/>
      </dsp:nvSpPr>
      <dsp:spPr>
        <a:xfrm>
          <a:off x="385874" y="21664"/>
          <a:ext cx="5402236" cy="38376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4192" tIns="0" rIns="204192" bIns="0" numCol="1" spcCol="1270" anchor="ctr" anchorCtr="0">
          <a:noAutofit/>
        </a:bodyPr>
        <a:lstStyle/>
        <a:p>
          <a:pPr lvl="0" algn="l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bg1"/>
              </a:solidFill>
              <a:latin typeface="B Mitra"/>
              <a:ea typeface="Times New Roman" panose="02020603050405020304" pitchFamily="18" charset="0"/>
            </a:rPr>
            <a:t>Hodgkin’s lymphoma (HL)</a:t>
          </a:r>
          <a:endParaRPr lang="en-US" sz="1300" kern="1200" dirty="0"/>
        </a:p>
      </dsp:txBody>
      <dsp:txXfrm>
        <a:off x="404608" y="40398"/>
        <a:ext cx="5364768" cy="346292"/>
      </dsp:txXfrm>
    </dsp:sp>
    <dsp:sp modelId="{9E34968E-8C1C-4E5A-BA5A-AAF03700834B}">
      <dsp:nvSpPr>
        <dsp:cNvPr id="0" name=""/>
        <dsp:cNvSpPr/>
      </dsp:nvSpPr>
      <dsp:spPr>
        <a:xfrm>
          <a:off x="0" y="803224"/>
          <a:ext cx="7717481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hueOff val="0"/>
              <a:satOff val="0"/>
              <a:lumOff val="0"/>
              <a:alphaOff val="-400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4B823BE-758A-4334-87E7-E993AA7341D3}">
      <dsp:nvSpPr>
        <dsp:cNvPr id="0" name=""/>
        <dsp:cNvSpPr/>
      </dsp:nvSpPr>
      <dsp:spPr>
        <a:xfrm>
          <a:off x="385874" y="611344"/>
          <a:ext cx="5402236" cy="38376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"/>
                <a:tint val="98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4192" tIns="0" rIns="204192" bIns="0" numCol="1" spcCol="1270" anchor="ctr" anchorCtr="0">
          <a:noAutofit/>
        </a:bodyPr>
        <a:lstStyle/>
        <a:p>
          <a:pPr lvl="0" algn="l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bg1"/>
              </a:solidFill>
              <a:latin typeface="B Mitra"/>
            </a:rPr>
            <a:t>adult T cell </a:t>
          </a:r>
          <a:r>
            <a:rPr lang="en-US" sz="1300" b="1" kern="1200" dirty="0" err="1" smtClean="0">
              <a:solidFill>
                <a:schemeClr val="bg1"/>
              </a:solidFill>
              <a:latin typeface="B Mitra"/>
            </a:rPr>
            <a:t>leukaemia</a:t>
          </a:r>
          <a:r>
            <a:rPr lang="en-US" sz="1300" b="1" kern="1200" dirty="0" smtClean="0">
              <a:solidFill>
                <a:schemeClr val="bg1"/>
              </a:solidFill>
              <a:latin typeface="B Mitra"/>
            </a:rPr>
            <a:t>/lymphoma (ATLL) </a:t>
          </a:r>
          <a:endParaRPr lang="en-US" sz="1300" kern="1200" dirty="0"/>
        </a:p>
      </dsp:txBody>
      <dsp:txXfrm>
        <a:off x="404608" y="630078"/>
        <a:ext cx="5364768" cy="346292"/>
      </dsp:txXfrm>
    </dsp:sp>
    <dsp:sp modelId="{490C31E4-F9F6-4B52-B36B-1FE40BB61E46}">
      <dsp:nvSpPr>
        <dsp:cNvPr id="0" name=""/>
        <dsp:cNvSpPr/>
      </dsp:nvSpPr>
      <dsp:spPr>
        <a:xfrm>
          <a:off x="0" y="1392904"/>
          <a:ext cx="7717481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14902B4-4501-4656-8901-C80EE253D30F}">
      <dsp:nvSpPr>
        <dsp:cNvPr id="0" name=""/>
        <dsp:cNvSpPr/>
      </dsp:nvSpPr>
      <dsp:spPr>
        <a:xfrm>
          <a:off x="385874" y="1201024"/>
          <a:ext cx="5402236" cy="38376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8000"/>
                <a:tint val="98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800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4192" tIns="0" rIns="204192" bIns="0" numCol="1" spcCol="1270" anchor="ctr" anchorCtr="0">
          <a:noAutofit/>
        </a:bodyPr>
        <a:lstStyle/>
        <a:p>
          <a:pPr lvl="0" algn="l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bg1"/>
              </a:solidFill>
              <a:latin typeface="B Mitra"/>
            </a:rPr>
            <a:t>T-cell cutaneous T-cell lymphomas (CTCLs) </a:t>
          </a:r>
          <a:endParaRPr lang="en-US" sz="1300" kern="1200" dirty="0"/>
        </a:p>
      </dsp:txBody>
      <dsp:txXfrm>
        <a:off x="404608" y="1219758"/>
        <a:ext cx="5364768" cy="346292"/>
      </dsp:txXfrm>
    </dsp:sp>
    <dsp:sp modelId="{8762DD0E-E4EB-4DCA-B6AE-BD1DE87D8D42}">
      <dsp:nvSpPr>
        <dsp:cNvPr id="0" name=""/>
        <dsp:cNvSpPr/>
      </dsp:nvSpPr>
      <dsp:spPr>
        <a:xfrm>
          <a:off x="0" y="1982584"/>
          <a:ext cx="7717481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hueOff val="0"/>
              <a:satOff val="0"/>
              <a:lumOff val="0"/>
              <a:alphaOff val="-1200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F4A649-9878-4821-AE3C-F5A2AFFF2754}">
      <dsp:nvSpPr>
        <dsp:cNvPr id="0" name=""/>
        <dsp:cNvSpPr/>
      </dsp:nvSpPr>
      <dsp:spPr>
        <a:xfrm>
          <a:off x="385874" y="1790704"/>
          <a:ext cx="5402236" cy="38376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2000"/>
                <a:tint val="98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200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4192" tIns="0" rIns="204192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bg1"/>
              </a:solidFill>
              <a:latin typeface="B Mitra"/>
            </a:rPr>
            <a:t>Nasal natural killer/T-cell lymphoma (NNKTL)</a:t>
          </a:r>
          <a:endParaRPr lang="en-US" sz="1300" kern="1200" dirty="0"/>
        </a:p>
      </dsp:txBody>
      <dsp:txXfrm>
        <a:off x="404608" y="1809438"/>
        <a:ext cx="5364768" cy="346292"/>
      </dsp:txXfrm>
    </dsp:sp>
    <dsp:sp modelId="{7D309531-8DF9-4DB2-A95C-F7C1020C46F2}">
      <dsp:nvSpPr>
        <dsp:cNvPr id="0" name=""/>
        <dsp:cNvSpPr/>
      </dsp:nvSpPr>
      <dsp:spPr>
        <a:xfrm>
          <a:off x="0" y="2572264"/>
          <a:ext cx="7717481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F8E2103-A3AC-473B-8968-5A6A08BEC40B}">
      <dsp:nvSpPr>
        <dsp:cNvPr id="0" name=""/>
        <dsp:cNvSpPr/>
      </dsp:nvSpPr>
      <dsp:spPr>
        <a:xfrm>
          <a:off x="385874" y="2380384"/>
          <a:ext cx="5402236" cy="38376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6000"/>
                <a:tint val="98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600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4192" tIns="0" rIns="204192" bIns="0" numCol="1" spcCol="1270" anchor="ctr" anchorCtr="0">
          <a:noAutofit/>
        </a:bodyPr>
        <a:lstStyle/>
        <a:p>
          <a:pPr lvl="0" algn="l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bg1"/>
              </a:solidFill>
              <a:latin typeface="B Mitra"/>
            </a:rPr>
            <a:t>DLBCL)</a:t>
          </a:r>
          <a:r>
            <a:rPr lang="ar-SA" sz="1300" b="1" kern="1200" dirty="0" smtClean="0">
              <a:solidFill>
                <a:schemeClr val="bg1"/>
              </a:solidFill>
              <a:latin typeface="B Mitra"/>
            </a:rPr>
            <a:t> </a:t>
          </a:r>
          <a:r>
            <a:rPr lang="en-US" sz="1300" b="1" kern="1200" dirty="0" smtClean="0">
              <a:solidFill>
                <a:schemeClr val="bg1"/>
              </a:solidFill>
              <a:latin typeface="B Mitra"/>
            </a:rPr>
            <a:t>Diffuse large B-cell lymphoma(</a:t>
          </a:r>
          <a:endParaRPr lang="en-US" sz="1300" kern="1200" dirty="0"/>
        </a:p>
      </dsp:txBody>
      <dsp:txXfrm>
        <a:off x="404608" y="2399118"/>
        <a:ext cx="5364768" cy="346292"/>
      </dsp:txXfrm>
    </dsp:sp>
    <dsp:sp modelId="{06878598-9BE6-40DF-AC4C-3934259AD6AF}">
      <dsp:nvSpPr>
        <dsp:cNvPr id="0" name=""/>
        <dsp:cNvSpPr/>
      </dsp:nvSpPr>
      <dsp:spPr>
        <a:xfrm>
          <a:off x="0" y="3161944"/>
          <a:ext cx="7717481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A2B5333-84FC-442B-B3BF-A8212A4DB6AA}">
      <dsp:nvSpPr>
        <dsp:cNvPr id="0" name=""/>
        <dsp:cNvSpPr/>
      </dsp:nvSpPr>
      <dsp:spPr>
        <a:xfrm>
          <a:off x="385874" y="2970064"/>
          <a:ext cx="5402236" cy="38376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tint val="98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4192" tIns="0" rIns="204192" bIns="0" numCol="1" spcCol="1270" anchor="ctr" anchorCtr="0">
          <a:noAutofit/>
        </a:bodyPr>
        <a:lstStyle/>
        <a:p>
          <a:pPr lvl="0" algn="l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bg1"/>
              </a:solidFill>
              <a:latin typeface="B Mitra"/>
            </a:rPr>
            <a:t>B-cell acute lymphoblastic leukemia (ALL) </a:t>
          </a:r>
          <a:endParaRPr lang="en-US" sz="1300" kern="1200" dirty="0"/>
        </a:p>
      </dsp:txBody>
      <dsp:txXfrm>
        <a:off x="404608" y="2988798"/>
        <a:ext cx="5364768" cy="346292"/>
      </dsp:txXfrm>
    </dsp:sp>
    <dsp:sp modelId="{2F11CD1B-9AE5-437C-9AED-17C03E3CF7A7}">
      <dsp:nvSpPr>
        <dsp:cNvPr id="0" name=""/>
        <dsp:cNvSpPr/>
      </dsp:nvSpPr>
      <dsp:spPr>
        <a:xfrm>
          <a:off x="0" y="3751624"/>
          <a:ext cx="7717481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8F544AB-DDAE-4438-8C38-58C09B17778F}">
      <dsp:nvSpPr>
        <dsp:cNvPr id="0" name=""/>
        <dsp:cNvSpPr/>
      </dsp:nvSpPr>
      <dsp:spPr>
        <a:xfrm>
          <a:off x="385874" y="3559744"/>
          <a:ext cx="5402236" cy="38376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4000"/>
                <a:tint val="98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400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4192" tIns="0" rIns="204192" bIns="0" numCol="1" spcCol="1270" anchor="ctr" anchorCtr="0">
          <a:noAutofit/>
        </a:bodyPr>
        <a:lstStyle/>
        <a:p>
          <a:pPr lvl="0" algn="l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bg1"/>
              </a:solidFill>
              <a:latin typeface="B Mitra"/>
            </a:rPr>
            <a:t>B-cell precursor ALL (BCP-ALL)</a:t>
          </a:r>
          <a:endParaRPr lang="en-US" sz="1300" kern="1200" dirty="0"/>
        </a:p>
      </dsp:txBody>
      <dsp:txXfrm>
        <a:off x="404608" y="3578478"/>
        <a:ext cx="5364768" cy="346292"/>
      </dsp:txXfrm>
    </dsp:sp>
    <dsp:sp modelId="{1CC72A63-41EE-4D8C-9434-2C410C8CA5D8}">
      <dsp:nvSpPr>
        <dsp:cNvPr id="0" name=""/>
        <dsp:cNvSpPr/>
      </dsp:nvSpPr>
      <dsp:spPr>
        <a:xfrm>
          <a:off x="0" y="4341304"/>
          <a:ext cx="7717481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hueOff val="0"/>
              <a:satOff val="0"/>
              <a:lumOff val="0"/>
              <a:alphaOff val="-2800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FC460E1-81A1-444F-847F-8CB835BF42E9}">
      <dsp:nvSpPr>
        <dsp:cNvPr id="0" name=""/>
        <dsp:cNvSpPr/>
      </dsp:nvSpPr>
      <dsp:spPr>
        <a:xfrm>
          <a:off x="385874" y="4149424"/>
          <a:ext cx="5402236" cy="38376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8000"/>
                <a:tint val="98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800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4192" tIns="0" rIns="204192" bIns="0" numCol="1" spcCol="1270" anchor="ctr" anchorCtr="0">
          <a:noAutofit/>
        </a:bodyPr>
        <a:lstStyle/>
        <a:p>
          <a:pPr lvl="0" algn="l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bg1"/>
              </a:solidFill>
              <a:latin typeface="B Mitra"/>
            </a:rPr>
            <a:t>T-Cell Acute Lymphocytic Leukemia(ALL)</a:t>
          </a:r>
          <a:endParaRPr lang="en-US" sz="1300" kern="1200" dirty="0"/>
        </a:p>
      </dsp:txBody>
      <dsp:txXfrm>
        <a:off x="404608" y="4168158"/>
        <a:ext cx="5364768" cy="346292"/>
      </dsp:txXfrm>
    </dsp:sp>
    <dsp:sp modelId="{EBAF5776-CAA1-4FA0-AB30-573CC0AB04F2}">
      <dsp:nvSpPr>
        <dsp:cNvPr id="0" name=""/>
        <dsp:cNvSpPr/>
      </dsp:nvSpPr>
      <dsp:spPr>
        <a:xfrm>
          <a:off x="0" y="4930984"/>
          <a:ext cx="7717481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3DCE9A2-20DE-4EFB-AD2D-BF6279FA6A7B}">
      <dsp:nvSpPr>
        <dsp:cNvPr id="0" name=""/>
        <dsp:cNvSpPr/>
      </dsp:nvSpPr>
      <dsp:spPr>
        <a:xfrm>
          <a:off x="385874" y="4739104"/>
          <a:ext cx="5402236" cy="38376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2000"/>
                <a:tint val="98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200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4192" tIns="0" rIns="204192" bIns="0" numCol="1" spcCol="1270" anchor="ctr" anchorCtr="0">
          <a:noAutofit/>
        </a:bodyPr>
        <a:lstStyle/>
        <a:p>
          <a:pPr lvl="0" algn="l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bg1"/>
              </a:solidFill>
              <a:latin typeface="B Mitra"/>
            </a:rPr>
            <a:t>childhood acute lymphoblastic leukemia(ALL)</a:t>
          </a:r>
          <a:endParaRPr lang="en-US" sz="1300" kern="1200" dirty="0"/>
        </a:p>
      </dsp:txBody>
      <dsp:txXfrm>
        <a:off x="404608" y="4757838"/>
        <a:ext cx="5364768" cy="346292"/>
      </dsp:txXfrm>
    </dsp:sp>
    <dsp:sp modelId="{A87BED9B-0C3C-4E58-8F5B-A88E114011C2}">
      <dsp:nvSpPr>
        <dsp:cNvPr id="0" name=""/>
        <dsp:cNvSpPr/>
      </dsp:nvSpPr>
      <dsp:spPr>
        <a:xfrm>
          <a:off x="0" y="5520664"/>
          <a:ext cx="7717481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hueOff val="0"/>
              <a:satOff val="0"/>
              <a:lumOff val="0"/>
              <a:alphaOff val="-3600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7100BA8-4462-4582-B17C-53E38666B798}">
      <dsp:nvSpPr>
        <dsp:cNvPr id="0" name=""/>
        <dsp:cNvSpPr/>
      </dsp:nvSpPr>
      <dsp:spPr>
        <a:xfrm>
          <a:off x="385874" y="5328784"/>
          <a:ext cx="5402236" cy="38376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6000"/>
                <a:tint val="98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600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4192" tIns="0" rIns="204192" bIns="0" numCol="1" spcCol="1270" anchor="ctr" anchorCtr="0">
          <a:noAutofit/>
        </a:bodyPr>
        <a:lstStyle/>
        <a:p>
          <a:pPr lvl="0" algn="l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bg1"/>
              </a:solidFill>
              <a:latin typeface="B Mitra"/>
            </a:rPr>
            <a:t>Chronic Lymphocytic Leukemia (CLL)</a:t>
          </a:r>
          <a:endParaRPr lang="en-US" sz="1300" kern="1200" dirty="0"/>
        </a:p>
      </dsp:txBody>
      <dsp:txXfrm>
        <a:off x="404608" y="5347518"/>
        <a:ext cx="5364768" cy="346292"/>
      </dsp:txXfrm>
    </dsp:sp>
    <dsp:sp modelId="{EEB06DC4-BFB0-442F-A9FE-CC8E4F804AA6}">
      <dsp:nvSpPr>
        <dsp:cNvPr id="0" name=""/>
        <dsp:cNvSpPr/>
      </dsp:nvSpPr>
      <dsp:spPr>
        <a:xfrm>
          <a:off x="0" y="6110344"/>
          <a:ext cx="7717481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B8C92B-0348-43AC-A524-833416B7BA80}">
      <dsp:nvSpPr>
        <dsp:cNvPr id="0" name=""/>
        <dsp:cNvSpPr/>
      </dsp:nvSpPr>
      <dsp:spPr>
        <a:xfrm>
          <a:off x="385874" y="5918464"/>
          <a:ext cx="5402236" cy="38376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98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4192" tIns="0" rIns="204192" bIns="0" numCol="1" spcCol="1270" anchor="ctr" anchorCtr="0">
          <a:noAutofit/>
        </a:bodyPr>
        <a:lstStyle/>
        <a:p>
          <a:pPr lvl="0" algn="l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bg1"/>
              </a:solidFill>
              <a:latin typeface="B Mitra"/>
            </a:rPr>
            <a:t>B-cell chronic lymphocytic leukemia (B-CLL)</a:t>
          </a:r>
          <a:endParaRPr lang="en-US" sz="1300" kern="1200" dirty="0"/>
        </a:p>
      </dsp:txBody>
      <dsp:txXfrm>
        <a:off x="404608" y="5937198"/>
        <a:ext cx="5364768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E7E0BD-1DDB-417A-85A4-CF99866E9659}">
      <dsp:nvSpPr>
        <dsp:cNvPr id="0" name=""/>
        <dsp:cNvSpPr/>
      </dsp:nvSpPr>
      <dsp:spPr>
        <a:xfrm>
          <a:off x="0" y="260202"/>
          <a:ext cx="497774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1AC9737-F3DF-427D-863E-93B1CFE572B1}">
      <dsp:nvSpPr>
        <dsp:cNvPr id="0" name=""/>
        <dsp:cNvSpPr/>
      </dsp:nvSpPr>
      <dsp:spPr>
        <a:xfrm>
          <a:off x="771998" y="0"/>
          <a:ext cx="3484419" cy="44280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1703" tIns="0" rIns="131703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b="1" kern="1200" dirty="0" smtClean="0">
              <a:latin typeface="B Mitra"/>
              <a:ea typeface="Times New Roman" panose="02020603050405020304" pitchFamily="18" charset="0"/>
            </a:rPr>
            <a:t>Chemokine</a:t>
          </a:r>
          <a:endParaRPr lang="en-US" sz="1600" kern="1200" dirty="0"/>
        </a:p>
      </dsp:txBody>
      <dsp:txXfrm>
        <a:off x="793614" y="21616"/>
        <a:ext cx="3441187" cy="399568"/>
      </dsp:txXfrm>
    </dsp:sp>
    <dsp:sp modelId="{6F1D00A9-17A6-4712-882C-29D395073797}">
      <dsp:nvSpPr>
        <dsp:cNvPr id="0" name=""/>
        <dsp:cNvSpPr/>
      </dsp:nvSpPr>
      <dsp:spPr>
        <a:xfrm>
          <a:off x="0" y="940602"/>
          <a:ext cx="497774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shade val="80000"/>
              <a:hueOff val="167568"/>
              <a:satOff val="4832"/>
              <a:lumOff val="12291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068A65-4E89-4F41-9C36-7F1B9B3A8036}">
      <dsp:nvSpPr>
        <dsp:cNvPr id="0" name=""/>
        <dsp:cNvSpPr/>
      </dsp:nvSpPr>
      <dsp:spPr>
        <a:xfrm>
          <a:off x="771998" y="738030"/>
          <a:ext cx="3484419" cy="44280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167568"/>
                <a:satOff val="4832"/>
                <a:lumOff val="12291"/>
                <a:alphaOff val="0"/>
                <a:tint val="98000"/>
                <a:lumMod val="100000"/>
              </a:schemeClr>
            </a:gs>
            <a:gs pos="100000">
              <a:schemeClr val="accent1">
                <a:shade val="80000"/>
                <a:hueOff val="167568"/>
                <a:satOff val="4832"/>
                <a:lumOff val="12291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1703" tIns="0" rIns="131703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b="1" kern="1200" cap="none" dirty="0" err="1" smtClean="0">
              <a:latin typeface="B Mitra"/>
              <a:ea typeface="Times New Roman" panose="02020603050405020304" pitchFamily="18" charset="0"/>
            </a:rPr>
            <a:t>Adipokine</a:t>
          </a:r>
          <a:endParaRPr lang="en-US" sz="1600" kern="1200" dirty="0"/>
        </a:p>
      </dsp:txBody>
      <dsp:txXfrm>
        <a:off x="793614" y="759646"/>
        <a:ext cx="3441187" cy="399568"/>
      </dsp:txXfrm>
    </dsp:sp>
    <dsp:sp modelId="{0611CAFE-8CDF-455F-AE62-7C051104B843}">
      <dsp:nvSpPr>
        <dsp:cNvPr id="0" name=""/>
        <dsp:cNvSpPr/>
      </dsp:nvSpPr>
      <dsp:spPr>
        <a:xfrm>
          <a:off x="0" y="1621002"/>
          <a:ext cx="497774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shade val="80000"/>
              <a:hueOff val="335136"/>
              <a:satOff val="9663"/>
              <a:lumOff val="24583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1B5F02-66F5-4590-897E-9DF88C91F74E}">
      <dsp:nvSpPr>
        <dsp:cNvPr id="0" name=""/>
        <dsp:cNvSpPr/>
      </dsp:nvSpPr>
      <dsp:spPr>
        <a:xfrm>
          <a:off x="771998" y="1372268"/>
          <a:ext cx="3484419" cy="44280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335136"/>
                <a:satOff val="9663"/>
                <a:lumOff val="24583"/>
                <a:alphaOff val="0"/>
                <a:tint val="98000"/>
                <a:lumMod val="100000"/>
              </a:schemeClr>
            </a:gs>
            <a:gs pos="100000">
              <a:schemeClr val="accent1">
                <a:shade val="80000"/>
                <a:hueOff val="335136"/>
                <a:satOff val="9663"/>
                <a:lumOff val="24583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1703" tIns="0" rIns="131703" bIns="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500" b="1" kern="1200" cap="none" dirty="0" smtClean="0">
              <a:latin typeface="B Mitra"/>
              <a:cs typeface="Arial" panose="020B0604020202020204" pitchFamily="34" charset="0"/>
            </a:rPr>
            <a:t>….</a:t>
          </a:r>
          <a:r>
            <a:rPr lang="fa-IR" altLang="zh-TW" sz="1500" b="1" kern="1200" cap="none" dirty="0" smtClean="0">
              <a:latin typeface="B Mitra"/>
              <a:cs typeface="Arial" panose="020B0604020202020204" pitchFamily="34" charset="0"/>
            </a:rPr>
            <a:t>  .  </a:t>
          </a:r>
          <a:r>
            <a:rPr lang="fa-IR" altLang="zh-TW" sz="1500" b="1" kern="1200" cap="none" dirty="0" smtClean="0">
              <a:latin typeface="B Mitra"/>
              <a:ea typeface="Times New Roman" panose="02020603050405020304" pitchFamily="18" charset="0"/>
            </a:rPr>
            <a:t> </a:t>
          </a:r>
          <a:endParaRPr lang="en-US" sz="1500" kern="1200" dirty="0"/>
        </a:p>
      </dsp:txBody>
      <dsp:txXfrm>
        <a:off x="793614" y="1393884"/>
        <a:ext cx="3441187" cy="3995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B40955-9052-46B5-97E1-DE9371C3F854}">
      <dsp:nvSpPr>
        <dsp:cNvPr id="0" name=""/>
        <dsp:cNvSpPr/>
      </dsp:nvSpPr>
      <dsp:spPr>
        <a:xfrm>
          <a:off x="0" y="0"/>
          <a:ext cx="8128000" cy="1572234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atin typeface="B Mitra"/>
            </a:rPr>
            <a:t>Cytokine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Different cells of the body, including immune cells, produce protein molecules that interact with different cells.</a:t>
          </a:r>
          <a:endParaRPr lang="en-US" sz="1900" kern="1200" dirty="0"/>
        </a:p>
      </dsp:txBody>
      <dsp:txXfrm>
        <a:off x="76750" y="76750"/>
        <a:ext cx="7974500" cy="14187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E7E0BD-1DDB-417A-85A4-CF99866E9659}">
      <dsp:nvSpPr>
        <dsp:cNvPr id="0" name=""/>
        <dsp:cNvSpPr/>
      </dsp:nvSpPr>
      <dsp:spPr>
        <a:xfrm>
          <a:off x="0" y="260202"/>
          <a:ext cx="497774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1AC9737-F3DF-427D-863E-93B1CFE572B1}">
      <dsp:nvSpPr>
        <dsp:cNvPr id="0" name=""/>
        <dsp:cNvSpPr/>
      </dsp:nvSpPr>
      <dsp:spPr>
        <a:xfrm>
          <a:off x="721334" y="15086"/>
          <a:ext cx="3484419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1703" tIns="0" rIns="131703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b="1" kern="1200" cap="none" dirty="0" err="1" smtClean="0">
              <a:solidFill>
                <a:schemeClr val="bg1"/>
              </a:solidFill>
              <a:latin typeface="B Mitra"/>
              <a:ea typeface="Times New Roman" panose="02020603050405020304" pitchFamily="18" charset="0"/>
            </a:rPr>
            <a:t>Chemo</a:t>
          </a:r>
          <a:r>
            <a:rPr lang="en-US" altLang="zh-TW" sz="1600" b="1" kern="1200" cap="none" dirty="0" err="1" smtClean="0">
              <a:latin typeface="B Mitra"/>
              <a:ea typeface="Times New Roman" panose="02020603050405020304" pitchFamily="18" charset="0"/>
            </a:rPr>
            <a:t>taxi</a:t>
          </a:r>
          <a:r>
            <a:rPr lang="en-US" altLang="zh-TW" sz="1600" b="1" kern="1200" cap="none" dirty="0" smtClean="0">
              <a:latin typeface="B Mitra"/>
              <a:ea typeface="Times New Roman" panose="02020603050405020304" pitchFamily="18" charset="0"/>
            </a:rPr>
            <a:t> , Cyto</a:t>
          </a:r>
          <a:r>
            <a:rPr lang="en-US" altLang="zh-TW" sz="1600" b="1" kern="1200" cap="none" dirty="0" smtClean="0">
              <a:solidFill>
                <a:schemeClr val="bg1"/>
              </a:solidFill>
              <a:latin typeface="B Mitra"/>
              <a:ea typeface="Times New Roman" panose="02020603050405020304" pitchFamily="18" charset="0"/>
            </a:rPr>
            <a:t>kine</a:t>
          </a:r>
          <a:r>
            <a:rPr lang="fa-IR" altLang="zh-TW" sz="1600" b="1" kern="1200" cap="none" dirty="0" smtClean="0">
              <a:solidFill>
                <a:schemeClr val="bg1"/>
              </a:solidFill>
              <a:latin typeface="B Mitra"/>
              <a:ea typeface="Times New Roman" panose="02020603050405020304" pitchFamily="18" charset="0"/>
            </a:rPr>
            <a:t> </a:t>
          </a:r>
        </a:p>
      </dsp:txBody>
      <dsp:txXfrm>
        <a:off x="742950" y="36702"/>
        <a:ext cx="3441187" cy="399568"/>
      </dsp:txXfrm>
    </dsp:sp>
    <dsp:sp modelId="{6F1D00A9-17A6-4712-882C-29D395073797}">
      <dsp:nvSpPr>
        <dsp:cNvPr id="0" name=""/>
        <dsp:cNvSpPr/>
      </dsp:nvSpPr>
      <dsp:spPr>
        <a:xfrm>
          <a:off x="0" y="940602"/>
          <a:ext cx="497774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068A65-4E89-4F41-9C36-7F1B9B3A8036}">
      <dsp:nvSpPr>
        <dsp:cNvPr id="0" name=""/>
        <dsp:cNvSpPr/>
      </dsp:nvSpPr>
      <dsp:spPr>
        <a:xfrm>
          <a:off x="721334" y="673408"/>
          <a:ext cx="3484419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1703" tIns="0" rIns="131703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8-14 KD</a:t>
          </a:r>
          <a:endParaRPr lang="en-US" sz="1600" b="1" kern="1200" dirty="0"/>
        </a:p>
      </dsp:txBody>
      <dsp:txXfrm>
        <a:off x="742950" y="695024"/>
        <a:ext cx="3441187" cy="399568"/>
      </dsp:txXfrm>
    </dsp:sp>
    <dsp:sp modelId="{0611CAFE-8CDF-455F-AE62-7C051104B843}">
      <dsp:nvSpPr>
        <dsp:cNvPr id="0" name=""/>
        <dsp:cNvSpPr/>
      </dsp:nvSpPr>
      <dsp:spPr>
        <a:xfrm>
          <a:off x="0" y="1621002"/>
          <a:ext cx="497774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1B5F02-66F5-4590-897E-9DF88C91F74E}">
      <dsp:nvSpPr>
        <dsp:cNvPr id="0" name=""/>
        <dsp:cNvSpPr/>
      </dsp:nvSpPr>
      <dsp:spPr>
        <a:xfrm>
          <a:off x="721334" y="1347352"/>
          <a:ext cx="3484419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1703" tIns="0" rIns="131703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b="1" kern="1200" cap="none" dirty="0" smtClean="0">
              <a:latin typeface="B Mitra"/>
              <a:ea typeface="Times New Roman" panose="02020603050405020304" pitchFamily="18" charset="0"/>
            </a:rPr>
            <a:t>On the leukocytes</a:t>
          </a:r>
          <a:endParaRPr lang="en-US" sz="1600" kern="1200" dirty="0"/>
        </a:p>
      </dsp:txBody>
      <dsp:txXfrm>
        <a:off x="742950" y="1368968"/>
        <a:ext cx="3441187" cy="3995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E7E0BD-1DDB-417A-85A4-CF99866E9659}">
      <dsp:nvSpPr>
        <dsp:cNvPr id="0" name=""/>
        <dsp:cNvSpPr/>
      </dsp:nvSpPr>
      <dsp:spPr>
        <a:xfrm>
          <a:off x="0" y="260202"/>
          <a:ext cx="497774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1AC9737-F3DF-427D-863E-93B1CFE572B1}">
      <dsp:nvSpPr>
        <dsp:cNvPr id="0" name=""/>
        <dsp:cNvSpPr/>
      </dsp:nvSpPr>
      <dsp:spPr>
        <a:xfrm>
          <a:off x="771998" y="24770"/>
          <a:ext cx="3484419" cy="44280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1703" tIns="0" rIns="131703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dirty="0" smtClean="0">
              <a:latin typeface="B Mitra"/>
              <a:ea typeface="Times New Roman" panose="02020603050405020304" pitchFamily="18" charset="0"/>
            </a:rPr>
            <a:t>50 chemokine , 20 </a:t>
          </a:r>
          <a:r>
            <a:rPr lang="en-US" altLang="zh-TW" sz="1800" b="1" kern="1200" dirty="0" err="1" smtClean="0">
              <a:latin typeface="B Mitra"/>
              <a:ea typeface="Times New Roman" panose="02020603050405020304" pitchFamily="18" charset="0"/>
            </a:rPr>
            <a:t>reseptor</a:t>
          </a:r>
          <a:endParaRPr lang="en-US" sz="1800" kern="1200" dirty="0"/>
        </a:p>
      </dsp:txBody>
      <dsp:txXfrm>
        <a:off x="793614" y="46386"/>
        <a:ext cx="3441187" cy="399568"/>
      </dsp:txXfrm>
    </dsp:sp>
    <dsp:sp modelId="{6F1D00A9-17A6-4712-882C-29D395073797}">
      <dsp:nvSpPr>
        <dsp:cNvPr id="0" name=""/>
        <dsp:cNvSpPr/>
      </dsp:nvSpPr>
      <dsp:spPr>
        <a:xfrm>
          <a:off x="0" y="940602"/>
          <a:ext cx="497774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shade val="80000"/>
              <a:hueOff val="167568"/>
              <a:satOff val="4832"/>
              <a:lumOff val="12291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068A65-4E89-4F41-9C36-7F1B9B3A8036}">
      <dsp:nvSpPr>
        <dsp:cNvPr id="0" name=""/>
        <dsp:cNvSpPr/>
      </dsp:nvSpPr>
      <dsp:spPr>
        <a:xfrm>
          <a:off x="771998" y="711905"/>
          <a:ext cx="3484419" cy="44280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167568"/>
                <a:satOff val="4832"/>
                <a:lumOff val="12291"/>
                <a:alphaOff val="0"/>
                <a:tint val="98000"/>
                <a:lumMod val="100000"/>
              </a:schemeClr>
            </a:gs>
            <a:gs pos="100000">
              <a:schemeClr val="accent1">
                <a:shade val="80000"/>
                <a:hueOff val="167568"/>
                <a:satOff val="4832"/>
                <a:lumOff val="12291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1703" tIns="0" rIns="131703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B Mitra"/>
            </a:rPr>
            <a:t>GREEK KEY</a:t>
          </a:r>
          <a:endParaRPr lang="en-US" sz="1600" b="1" kern="1200" dirty="0">
            <a:latin typeface="B Mitra"/>
          </a:endParaRPr>
        </a:p>
      </dsp:txBody>
      <dsp:txXfrm>
        <a:off x="793614" y="733521"/>
        <a:ext cx="3441187" cy="399568"/>
      </dsp:txXfrm>
    </dsp:sp>
    <dsp:sp modelId="{0611CAFE-8CDF-455F-AE62-7C051104B843}">
      <dsp:nvSpPr>
        <dsp:cNvPr id="0" name=""/>
        <dsp:cNvSpPr/>
      </dsp:nvSpPr>
      <dsp:spPr>
        <a:xfrm>
          <a:off x="0" y="1621002"/>
          <a:ext cx="497774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shade val="80000"/>
              <a:hueOff val="335136"/>
              <a:satOff val="9663"/>
              <a:lumOff val="24583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1B5F02-66F5-4590-897E-9DF88C91F74E}">
      <dsp:nvSpPr>
        <dsp:cNvPr id="0" name=""/>
        <dsp:cNvSpPr/>
      </dsp:nvSpPr>
      <dsp:spPr>
        <a:xfrm>
          <a:off x="771998" y="1381022"/>
          <a:ext cx="3484419" cy="44280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335136"/>
                <a:satOff val="9663"/>
                <a:lumOff val="24583"/>
                <a:alphaOff val="0"/>
                <a:tint val="98000"/>
                <a:lumMod val="100000"/>
              </a:schemeClr>
            </a:gs>
            <a:gs pos="100000">
              <a:schemeClr val="accent1">
                <a:shade val="80000"/>
                <a:hueOff val="335136"/>
                <a:satOff val="9663"/>
                <a:lumOff val="24583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1703" tIns="0" rIns="131703" bIns="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500" b="1" kern="1200" cap="none" dirty="0" smtClean="0">
              <a:latin typeface="B Mitra"/>
              <a:cs typeface="Arial" panose="020B0604020202020204" pitchFamily="34" charset="0"/>
            </a:rPr>
            <a:t>….</a:t>
          </a:r>
          <a:r>
            <a:rPr lang="fa-IR" altLang="zh-TW" sz="1500" b="1" kern="1200" cap="none" dirty="0" smtClean="0">
              <a:latin typeface="B Mitra"/>
              <a:cs typeface="Arial" panose="020B0604020202020204" pitchFamily="34" charset="0"/>
            </a:rPr>
            <a:t>  .  </a:t>
          </a:r>
          <a:r>
            <a:rPr lang="fa-IR" altLang="zh-TW" sz="1500" b="1" kern="1200" cap="none" dirty="0" smtClean="0">
              <a:latin typeface="B Mitra"/>
              <a:ea typeface="Times New Roman" panose="02020603050405020304" pitchFamily="18" charset="0"/>
            </a:rPr>
            <a:t> </a:t>
          </a:r>
          <a:endParaRPr lang="en-US" sz="1500" kern="1200" dirty="0"/>
        </a:p>
      </dsp:txBody>
      <dsp:txXfrm>
        <a:off x="793614" y="1402638"/>
        <a:ext cx="3441187" cy="3995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E7E0BD-1DDB-417A-85A4-CF99866E9659}">
      <dsp:nvSpPr>
        <dsp:cNvPr id="0" name=""/>
        <dsp:cNvSpPr/>
      </dsp:nvSpPr>
      <dsp:spPr>
        <a:xfrm>
          <a:off x="0" y="260202"/>
          <a:ext cx="492575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1AC9737-F3DF-427D-863E-93B1CFE572B1}">
      <dsp:nvSpPr>
        <dsp:cNvPr id="0" name=""/>
        <dsp:cNvSpPr/>
      </dsp:nvSpPr>
      <dsp:spPr>
        <a:xfrm>
          <a:off x="700802" y="0"/>
          <a:ext cx="3448032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0327" tIns="0" rIns="130327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B Mitra"/>
            </a:rPr>
            <a:t>Hemostatic chemokines        (productive)</a:t>
          </a:r>
          <a:endParaRPr lang="fa-IR" altLang="zh-TW" sz="1600" b="1" kern="1200" cap="none" dirty="0" smtClean="0">
            <a:solidFill>
              <a:schemeClr val="tx1"/>
            </a:solidFill>
            <a:latin typeface="B Mitra"/>
            <a:ea typeface="Times New Roman" panose="02020603050405020304" pitchFamily="18" charset="0"/>
          </a:endParaRPr>
        </a:p>
      </dsp:txBody>
      <dsp:txXfrm>
        <a:off x="722418" y="21616"/>
        <a:ext cx="3404800" cy="399568"/>
      </dsp:txXfrm>
    </dsp:sp>
    <dsp:sp modelId="{6F1D00A9-17A6-4712-882C-29D395073797}">
      <dsp:nvSpPr>
        <dsp:cNvPr id="0" name=""/>
        <dsp:cNvSpPr/>
      </dsp:nvSpPr>
      <dsp:spPr>
        <a:xfrm>
          <a:off x="0" y="940602"/>
          <a:ext cx="492575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068A65-4E89-4F41-9C36-7F1B9B3A8036}">
      <dsp:nvSpPr>
        <dsp:cNvPr id="0" name=""/>
        <dsp:cNvSpPr/>
      </dsp:nvSpPr>
      <dsp:spPr>
        <a:xfrm>
          <a:off x="713801" y="673408"/>
          <a:ext cx="3448032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0327" tIns="0" rIns="130327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b="1" kern="1200" dirty="0" smtClean="0">
              <a:latin typeface="B Mitra"/>
            </a:rPr>
            <a:t>Inflammatory chemokines (inducible)</a:t>
          </a:r>
          <a:endParaRPr lang="en-US" sz="1600" b="1" kern="1200" dirty="0">
            <a:latin typeface="B Mitra"/>
          </a:endParaRPr>
        </a:p>
      </dsp:txBody>
      <dsp:txXfrm>
        <a:off x="735417" y="695024"/>
        <a:ext cx="3404800" cy="399568"/>
      </dsp:txXfrm>
    </dsp:sp>
    <dsp:sp modelId="{0611CAFE-8CDF-455F-AE62-7C051104B843}">
      <dsp:nvSpPr>
        <dsp:cNvPr id="0" name=""/>
        <dsp:cNvSpPr/>
      </dsp:nvSpPr>
      <dsp:spPr>
        <a:xfrm>
          <a:off x="0" y="1621002"/>
          <a:ext cx="492575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1B5F02-66F5-4590-897E-9DF88C91F74E}">
      <dsp:nvSpPr>
        <dsp:cNvPr id="0" name=""/>
        <dsp:cNvSpPr/>
      </dsp:nvSpPr>
      <dsp:spPr>
        <a:xfrm>
          <a:off x="713801" y="1347352"/>
          <a:ext cx="3448032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0327" tIns="0" rIns="130327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b="1" kern="1200" dirty="0" smtClean="0">
              <a:latin typeface="B Mitra"/>
            </a:rPr>
            <a:t>Angiogenesis chemokines</a:t>
          </a:r>
          <a:endParaRPr lang="en-US" sz="1600" kern="1200" dirty="0"/>
        </a:p>
      </dsp:txBody>
      <dsp:txXfrm>
        <a:off x="735417" y="1368968"/>
        <a:ext cx="3404800" cy="3995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D00A9-17A6-4712-882C-29D395073797}">
      <dsp:nvSpPr>
        <dsp:cNvPr id="0" name=""/>
        <dsp:cNvSpPr/>
      </dsp:nvSpPr>
      <dsp:spPr>
        <a:xfrm>
          <a:off x="0" y="240319"/>
          <a:ext cx="495082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068A65-4E89-4F41-9C36-7F1B9B3A8036}">
      <dsp:nvSpPr>
        <dsp:cNvPr id="0" name=""/>
        <dsp:cNvSpPr/>
      </dsp:nvSpPr>
      <dsp:spPr>
        <a:xfrm>
          <a:off x="767823" y="0"/>
          <a:ext cx="3465579" cy="47232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0991" tIns="0" rIns="130991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b="1" kern="1200" cap="none" dirty="0" err="1" smtClean="0">
              <a:latin typeface="B Mitra"/>
            </a:rPr>
            <a:t>Angiostatic</a:t>
          </a:r>
          <a:r>
            <a:rPr lang="en-US" altLang="zh-TW" sz="1600" b="1" kern="1200" cap="none" dirty="0" smtClean="0">
              <a:latin typeface="B Mitra"/>
            </a:rPr>
            <a:t> chemokines</a:t>
          </a:r>
          <a:endParaRPr lang="en-US" sz="1600" b="1" kern="1200" dirty="0"/>
        </a:p>
      </dsp:txBody>
      <dsp:txXfrm>
        <a:off x="790880" y="23057"/>
        <a:ext cx="3419465" cy="426206"/>
      </dsp:txXfrm>
    </dsp:sp>
    <dsp:sp modelId="{0611CAFE-8CDF-455F-AE62-7C051104B843}">
      <dsp:nvSpPr>
        <dsp:cNvPr id="0" name=""/>
        <dsp:cNvSpPr/>
      </dsp:nvSpPr>
      <dsp:spPr>
        <a:xfrm>
          <a:off x="0" y="882128"/>
          <a:ext cx="495082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shade val="80000"/>
              <a:hueOff val="335136"/>
              <a:satOff val="9663"/>
              <a:lumOff val="24583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1B5F02-66F5-4590-897E-9DF88C91F74E}">
      <dsp:nvSpPr>
        <dsp:cNvPr id="0" name=""/>
        <dsp:cNvSpPr/>
      </dsp:nvSpPr>
      <dsp:spPr>
        <a:xfrm>
          <a:off x="767074" y="683971"/>
          <a:ext cx="3462195" cy="388369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335136"/>
                <a:satOff val="9663"/>
                <a:lumOff val="24583"/>
                <a:alphaOff val="0"/>
                <a:tint val="98000"/>
                <a:lumMod val="100000"/>
              </a:schemeClr>
            </a:gs>
            <a:gs pos="100000">
              <a:schemeClr val="accent1">
                <a:shade val="80000"/>
                <a:hueOff val="335136"/>
                <a:satOff val="9663"/>
                <a:lumOff val="24583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0991" tIns="0" rIns="130991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b="1" kern="1200" cap="none" dirty="0" smtClean="0">
              <a:latin typeface="B Mitra"/>
              <a:cs typeface="Arial" panose="020B0604020202020204" pitchFamily="34" charset="0"/>
            </a:rPr>
            <a:t>….</a:t>
          </a:r>
          <a:r>
            <a:rPr lang="fa-IR" altLang="zh-TW" sz="1600" b="1" kern="1200" cap="none" dirty="0" smtClean="0">
              <a:latin typeface="B Mitra"/>
              <a:cs typeface="Arial" panose="020B0604020202020204" pitchFamily="34" charset="0"/>
            </a:rPr>
            <a:t>  .  </a:t>
          </a:r>
          <a:r>
            <a:rPr lang="fa-IR" altLang="zh-TW" sz="1600" b="1" kern="1200" cap="none" dirty="0" smtClean="0">
              <a:latin typeface="B Mitra"/>
              <a:ea typeface="Times New Roman" panose="02020603050405020304" pitchFamily="18" charset="0"/>
            </a:rPr>
            <a:t> </a:t>
          </a:r>
          <a:endParaRPr lang="en-US" sz="1600" kern="1200" dirty="0"/>
        </a:p>
      </dsp:txBody>
      <dsp:txXfrm>
        <a:off x="786033" y="702930"/>
        <a:ext cx="3424277" cy="35045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E7E0BD-1DDB-417A-85A4-CF99866E9659}">
      <dsp:nvSpPr>
        <dsp:cNvPr id="0" name=""/>
        <dsp:cNvSpPr/>
      </dsp:nvSpPr>
      <dsp:spPr>
        <a:xfrm>
          <a:off x="0" y="350641"/>
          <a:ext cx="465281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1AC9737-F3DF-427D-863E-93B1CFE572B1}">
      <dsp:nvSpPr>
        <dsp:cNvPr id="0" name=""/>
        <dsp:cNvSpPr/>
      </dsp:nvSpPr>
      <dsp:spPr>
        <a:xfrm>
          <a:off x="697927" y="90439"/>
          <a:ext cx="3256972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106" tIns="0" rIns="123106" bIns="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CXC chemokines (or α-chemokines) </a:t>
          </a:r>
          <a:endParaRPr lang="en-US" sz="1500" kern="1200" dirty="0"/>
        </a:p>
      </dsp:txBody>
      <dsp:txXfrm>
        <a:off x="719543" y="112055"/>
        <a:ext cx="3213740" cy="399568"/>
      </dsp:txXfrm>
    </dsp:sp>
    <dsp:sp modelId="{6F1D00A9-17A6-4712-882C-29D395073797}">
      <dsp:nvSpPr>
        <dsp:cNvPr id="0" name=""/>
        <dsp:cNvSpPr/>
      </dsp:nvSpPr>
      <dsp:spPr>
        <a:xfrm>
          <a:off x="0" y="1031042"/>
          <a:ext cx="465281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068A65-4E89-4F41-9C36-7F1B9B3A8036}">
      <dsp:nvSpPr>
        <dsp:cNvPr id="0" name=""/>
        <dsp:cNvSpPr/>
      </dsp:nvSpPr>
      <dsp:spPr>
        <a:xfrm>
          <a:off x="697927" y="729127"/>
          <a:ext cx="3256972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106" tIns="0" rIns="123106" bIns="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CC</a:t>
          </a:r>
          <a:r>
            <a:rPr lang="en-US" sz="1500" b="1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 chemokine (or β-chemokine)</a:t>
          </a:r>
          <a:r>
            <a:rPr lang="en-US" altLang="zh-TW" sz="1500" b="1" kern="1200" cap="none" dirty="0" smtClean="0">
              <a:latin typeface="Calibri" panose="020F0502020204030204" pitchFamily="34" charset="0"/>
              <a:ea typeface="Times New Roman" panose="02020603050405020304" pitchFamily="18" charset="0"/>
              <a:cs typeface="B Mitra"/>
            </a:rPr>
            <a:t> </a:t>
          </a:r>
          <a:endParaRPr lang="en-US" sz="1500" kern="1200" dirty="0"/>
        </a:p>
      </dsp:txBody>
      <dsp:txXfrm>
        <a:off x="719543" y="750743"/>
        <a:ext cx="3213740" cy="399568"/>
      </dsp:txXfrm>
    </dsp:sp>
    <dsp:sp modelId="{0611CAFE-8CDF-455F-AE62-7C051104B843}">
      <dsp:nvSpPr>
        <dsp:cNvPr id="0" name=""/>
        <dsp:cNvSpPr/>
      </dsp:nvSpPr>
      <dsp:spPr>
        <a:xfrm>
          <a:off x="0" y="1711442"/>
          <a:ext cx="465281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1B5F02-66F5-4590-897E-9DF88C91F74E}">
      <dsp:nvSpPr>
        <dsp:cNvPr id="0" name=""/>
        <dsp:cNvSpPr/>
      </dsp:nvSpPr>
      <dsp:spPr>
        <a:xfrm>
          <a:off x="697927" y="1424675"/>
          <a:ext cx="3256972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106" tIns="0" rIns="123106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CX</a:t>
          </a:r>
          <a:r>
            <a:rPr lang="en-US" sz="1500" b="1" kern="1200" baseline="-25000" dirty="0" smtClean="0"/>
            <a:t>3</a:t>
          </a:r>
          <a:r>
            <a:rPr lang="en-US" sz="1500" b="1" kern="1200" dirty="0" smtClean="0"/>
            <a:t>C chemokine (or d-chemokines) </a:t>
          </a:r>
          <a:endParaRPr lang="en-US" sz="1500" kern="1200" dirty="0"/>
        </a:p>
      </dsp:txBody>
      <dsp:txXfrm>
        <a:off x="719543" y="1446291"/>
        <a:ext cx="3213740" cy="39956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D00A9-17A6-4712-882C-29D395073797}">
      <dsp:nvSpPr>
        <dsp:cNvPr id="0" name=""/>
        <dsp:cNvSpPr/>
      </dsp:nvSpPr>
      <dsp:spPr>
        <a:xfrm>
          <a:off x="0" y="233926"/>
          <a:ext cx="465281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068A65-4E89-4F41-9C36-7F1B9B3A8036}">
      <dsp:nvSpPr>
        <dsp:cNvPr id="0" name=""/>
        <dsp:cNvSpPr/>
      </dsp:nvSpPr>
      <dsp:spPr>
        <a:xfrm>
          <a:off x="697927" y="0"/>
          <a:ext cx="3256972" cy="44280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106" tIns="0" rIns="123106" bIns="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C chemokines (or γ chemokines)</a:t>
          </a:r>
          <a:endParaRPr lang="en-US" sz="1500" kern="1200" dirty="0"/>
        </a:p>
      </dsp:txBody>
      <dsp:txXfrm>
        <a:off x="719543" y="21616"/>
        <a:ext cx="3213740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EABAE-AE4C-46AA-8D70-94B798A0BDE7}" type="datetimeFigureOut">
              <a:rPr lang="en-US" smtClean="0"/>
              <a:t>1/6/2019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A4259-B23F-4BBC-8F74-F0A00D47E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60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349E1107-976C-4605-9F3E-E7917E9AE3B6}" type="datetime1">
              <a:rPr lang="en-US" smtClean="0"/>
              <a:t>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281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336E-0DDA-4BAA-9A6D-3ADF76F08A5A}" type="datetime1">
              <a:rPr lang="en-US" smtClean="0"/>
              <a:t>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207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BD512-E76C-43D1-B740-804960206FB8}" type="datetime1">
              <a:rPr lang="en-US" smtClean="0"/>
              <a:t>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880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7EA2-73D1-4990-8FE7-B583ECEE389F}" type="datetime1">
              <a:rPr lang="en-US" smtClean="0"/>
              <a:t>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445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5E2B-5508-43C6-AA91-C7602A83C7CD}" type="datetime1">
              <a:rPr lang="en-US" smtClean="0"/>
              <a:t>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889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637D-5502-4DCF-8711-9609493AAA4C}" type="datetime1">
              <a:rPr lang="en-US" smtClean="0"/>
              <a:t>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130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FBB1-5AA1-42F5-8393-BC12FB9A6712}" type="datetime1">
              <a:rPr lang="en-US" smtClean="0"/>
              <a:t>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526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A252-6D20-46E2-AE52-4A7455DB3FD0}" type="datetime1">
              <a:rPr lang="en-US" smtClean="0"/>
              <a:t>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990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E4C05-D21C-4763-92E8-04DB0BEF8270}" type="datetime1">
              <a:rPr lang="en-US" smtClean="0"/>
              <a:t>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420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F1E7F-A900-4B23-A534-04587146FBDE}" type="datetime1">
              <a:rPr lang="en-US" smtClean="0"/>
              <a:t>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565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4E0B-A0BB-4E25-9286-D80C2957AE40}" type="datetime1">
              <a:rPr lang="en-US" smtClean="0"/>
              <a:t>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408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C969-4552-48BD-A32B-90442F673B95}" type="datetime1">
              <a:rPr lang="en-US" smtClean="0"/>
              <a:t>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940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5D65-70E2-4B89-A408-C37C5AF6B86D}" type="datetime1">
              <a:rPr lang="en-US" smtClean="0"/>
              <a:t>1/6/2019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11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42AC-B821-41C5-B16C-1A45514A1498}" type="datetime1">
              <a:rPr lang="en-US" smtClean="0"/>
              <a:t>1/6/2019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129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6B06-5639-4CBC-BD63-0B7AA37D0D28}" type="datetime1">
              <a:rPr lang="en-US" smtClean="0"/>
              <a:t>1/6/2019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27397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C85D-6E88-402A-BE1D-FD07ED07C1D4}" type="datetime1">
              <a:rPr lang="en-US" smtClean="0"/>
              <a:t>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40658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3DC8-CCA6-402D-BB3B-38F092B12584}" type="datetime1">
              <a:rPr lang="en-US" smtClean="0"/>
              <a:t>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062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896D4BC-FFE6-4178-AB3A-63052D8CA350}" type="datetime1">
              <a:rPr lang="en-US" smtClean="0"/>
              <a:t>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089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  <p:sldLayoutId id="2147484029" r:id="rId12"/>
    <p:sldLayoutId id="2147484030" r:id="rId13"/>
    <p:sldLayoutId id="2147484031" r:id="rId14"/>
    <p:sldLayoutId id="2147484032" r:id="rId15"/>
    <p:sldLayoutId id="2147484033" r:id="rId16"/>
    <p:sldLayoutId id="214748403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10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18" Type="http://schemas.openxmlformats.org/officeDocument/2006/relationships/diagramLayout" Target="../diagrams/layout9.xml"/><Relationship Id="rId3" Type="http://schemas.openxmlformats.org/officeDocument/2006/relationships/diagramLayout" Target="../diagrams/layout6.xml"/><Relationship Id="rId21" Type="http://schemas.microsoft.com/office/2007/relationships/diagramDrawing" Target="../diagrams/drawing9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17" Type="http://schemas.openxmlformats.org/officeDocument/2006/relationships/diagramData" Target="../diagrams/data9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20" Type="http://schemas.openxmlformats.org/officeDocument/2006/relationships/diagramColors" Target="../diagrams/colors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7.xml"/><Relationship Id="rId19" Type="http://schemas.openxmlformats.org/officeDocument/2006/relationships/diagramQuickStyle" Target="../diagrams/quickStyle9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1440"/>
            <a:ext cx="12192000" cy="6958949"/>
          </a:xfrm>
          <a:prstGeom prst="rect">
            <a:avLst/>
          </a:prstGeom>
        </p:spPr>
      </p:pic>
      <p:pic>
        <p:nvPicPr>
          <p:cNvPr id="6" name="Picture 5" descr="Final Logo.jpg"/>
          <p:cNvPicPr>
            <a:picLocks noChangeAspect="1"/>
          </p:cNvPicPr>
          <p:nvPr/>
        </p:nvPicPr>
        <p:blipFill>
          <a:blip r:embed="rId3" cstate="print"/>
          <a:srcRect l="14736" t="7777" r="20304" b="15556"/>
          <a:stretch>
            <a:fillRect/>
          </a:stretch>
        </p:blipFill>
        <p:spPr>
          <a:xfrm>
            <a:off x="5172705" y="209910"/>
            <a:ext cx="1855054" cy="18285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reflection blurRad="6350" stA="50000" endA="300" endPos="55000" dir="5400000" sy="-100000" algn="bl" rotWithShape="0"/>
          </a:effectLst>
          <a:scene3d>
            <a:camera prst="obliqueBottomRigh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713474" y="2203410"/>
            <a:ext cx="6780628" cy="707886"/>
          </a:xfrm>
          <a:prstGeom prst="rect">
            <a:avLst/>
          </a:prstGeom>
          <a:noFill/>
          <a:ln>
            <a:solidFill>
              <a:srgbClr val="B0B0B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Seminar of hematology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18360" y="3192385"/>
            <a:ext cx="9370855" cy="1569660"/>
          </a:xfrm>
          <a:prstGeom prst="rect">
            <a:avLst/>
          </a:prstGeom>
          <a:noFill/>
          <a:ln cmpd="dbl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rtl="1"/>
            <a:r>
              <a:rPr lang="en-US" sz="4800" b="1" u="sng" dirty="0" smtClean="0">
                <a:solidFill>
                  <a:srgbClr val="6600CC"/>
                </a:solidFill>
              </a:rPr>
              <a:t>Title:</a:t>
            </a:r>
          </a:p>
          <a:p>
            <a:pPr algn="ctr" rtl="1"/>
            <a:r>
              <a:rPr lang="en-US" sz="4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The role of chemokines in leukemia</a:t>
            </a:r>
            <a:r>
              <a:rPr lang="fa-IR" sz="4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endParaRPr lang="en-US" sz="48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77022" y="5710198"/>
            <a:ext cx="4482905" cy="8299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solidFill>
                  <a:srgbClr val="40017E"/>
                </a:solidFill>
              </a:rPr>
              <a:t>Presented by:</a:t>
            </a:r>
          </a:p>
          <a:p>
            <a:pPr algn="ctr"/>
            <a:r>
              <a:rPr lang="fa-IR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Marzie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Motaghi</a:t>
            </a:r>
            <a:r>
              <a:rPr lang="fa-IR" sz="2400" dirty="0" smtClean="0">
                <a:solidFill>
                  <a:srgbClr val="002060"/>
                </a:solidFill>
              </a:rPr>
              <a:t> </a:t>
            </a:r>
            <a:r>
              <a:rPr lang="fa-IR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ctr"/>
            <a:r>
              <a:rPr lang="fa-IR" sz="1400" dirty="0" smtClean="0">
                <a:solidFill>
                  <a:srgbClr val="002060"/>
                </a:solidFill>
              </a:rPr>
              <a:t>پاییز1397</a:t>
            </a:r>
            <a:endParaRPr lang="en-US" sz="1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760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700204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4" name="Picture 8" descr="Image result for b arrestin signal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9"/>
          <a:stretch/>
        </p:blipFill>
        <p:spPr bwMode="auto">
          <a:xfrm>
            <a:off x="518352" y="1255959"/>
            <a:ext cx="11034337" cy="5348470"/>
          </a:xfrm>
          <a:prstGeom prst="roundRect">
            <a:avLst>
              <a:gd name="adj" fmla="val 234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9" name="Rectangle 8"/>
          <p:cNvSpPr/>
          <p:nvPr/>
        </p:nvSpPr>
        <p:spPr>
          <a:xfrm>
            <a:off x="454063" y="6169965"/>
            <a:ext cx="346570" cy="461665"/>
          </a:xfrm>
          <a:prstGeom prst="rect">
            <a:avLst/>
          </a:prstGeom>
          <a:ln>
            <a:noFill/>
          </a:ln>
          <a:effectLst>
            <a:outerShdw blurRad="63500" dist="38100" dir="5400000" rotWithShape="0">
              <a:srgbClr val="000000">
                <a:alpha val="65000"/>
              </a:srgbClr>
            </a:outerShdw>
            <a:reflection blurRad="6350" stA="50000" endA="295" endPos="92000" dist="1016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7</a:t>
            </a:r>
            <a:endParaRPr lang="en-US" sz="2400" b="1" dirty="0">
              <a:ln/>
              <a:solidFill>
                <a:schemeClr val="accent4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49737" y="295565"/>
            <a:ext cx="8812274" cy="400110"/>
            <a:chOff x="717830" y="234182"/>
            <a:chExt cx="7112799" cy="400110"/>
          </a:xfrm>
        </p:grpSpPr>
        <p:sp>
          <p:nvSpPr>
            <p:cNvPr id="17" name="Rectangle 16"/>
            <p:cNvSpPr/>
            <p:nvPr/>
          </p:nvSpPr>
          <p:spPr>
            <a:xfrm>
              <a:off x="1631923" y="234182"/>
              <a:ext cx="6198706" cy="4001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r" rtl="1"/>
              <a:r>
                <a:rPr lang="en-US" sz="2000" b="1" dirty="0" smtClean="0">
                  <a:ln w="0">
                    <a:solidFill>
                      <a:srgbClr val="D90994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reflection blurRad="6350" stA="53000" endA="300" endPos="35500" dir="5400000" sy="-90000" algn="bl" rotWithShape="0"/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GPCR kinases (GRKs)</a:t>
              </a:r>
              <a:r>
                <a:rPr lang="fa-IR" sz="2000" b="1" dirty="0" smtClean="0">
                  <a:ln w="0">
                    <a:solidFill>
                      <a:srgbClr val="D90994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reflection blurRad="6350" stA="53000" endA="300" endPos="35500" dir="5400000" sy="-90000" algn="bl" rotWithShape="0"/>
                  </a:effectLst>
                  <a:latin typeface="Arial" panose="020B0604020202020204" pitchFamily="34" charset="0"/>
                </a:rPr>
                <a:t> :</a:t>
              </a:r>
              <a:r>
                <a:rPr lang="en-US" sz="2000" b="1" dirty="0" smtClean="0">
                  <a:ln w="0">
                    <a:solidFill>
                      <a:srgbClr val="D90994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reflection blurRad="6350" stA="53000" endA="300" endPos="35500" dir="5400000" sy="-90000" algn="bl" rotWithShape="0"/>
                  </a:effectLst>
                </a:rPr>
                <a:t>atypical </a:t>
              </a:r>
              <a:r>
                <a:rPr lang="en-US" sz="2000" b="1" dirty="0">
                  <a:ln w="0">
                    <a:solidFill>
                      <a:srgbClr val="D90994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reflection blurRad="6350" stA="53000" endA="300" endPos="35500" dir="5400000" sy="-90000" algn="bl" rotWithShape="0"/>
                  </a:effectLst>
                </a:rPr>
                <a:t>chemokine </a:t>
              </a:r>
              <a:r>
                <a:rPr lang="en-US" sz="2000" b="1" dirty="0" smtClean="0">
                  <a:ln w="0">
                    <a:solidFill>
                      <a:srgbClr val="D90994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reflection blurRad="6350" stA="53000" endA="300" endPos="35500" dir="5400000" sy="-90000" algn="bl" rotWithShape="0"/>
                  </a:effectLst>
                </a:rPr>
                <a:t>receptors (ACKRs)</a:t>
              </a:r>
              <a:endParaRPr lang="en-US" sz="2000" b="1" dirty="0">
                <a:ln w="0">
                  <a:solidFill>
                    <a:srgbClr val="D90994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7830" y="234182"/>
              <a:ext cx="1534221" cy="4001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dirty="0" smtClean="0">
                  <a:ln w="0">
                    <a:solidFill>
                      <a:srgbClr val="D90994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reflection blurRad="6350" stA="53000" endA="300" endPos="35500" dir="5400000" sy="-90000" algn="bl" rotWithShape="0"/>
                  </a:effectLst>
                </a:rPr>
                <a:t>2)  Pathway of</a:t>
              </a:r>
              <a:endParaRPr lang="en-US" sz="2000" b="1" dirty="0">
                <a:ln w="0">
                  <a:solidFill>
                    <a:srgbClr val="D90994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endParaRPr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800633" y="809897"/>
            <a:ext cx="8878944" cy="2612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64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700204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Image result for chemokine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924" y="90731"/>
            <a:ext cx="7442891" cy="669312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7546" y="1047735"/>
            <a:ext cx="4916340" cy="4075610"/>
            <a:chOff x="1254034" y="1"/>
            <a:chExt cx="5159829" cy="4075610"/>
          </a:xfrm>
        </p:grpSpPr>
        <p:graphicFrame>
          <p:nvGraphicFramePr>
            <p:cNvPr id="9" name="Diagram 8"/>
            <p:cNvGraphicFramePr/>
            <p:nvPr>
              <p:extLst>
                <p:ext uri="{D42A27DB-BD31-4B8C-83A1-F6EECF244321}">
                  <p14:modId xmlns:p14="http://schemas.microsoft.com/office/powerpoint/2010/main" val="3193182510"/>
                </p:ext>
              </p:extLst>
            </p:nvPr>
          </p:nvGraphicFramePr>
          <p:xfrm>
            <a:off x="1280160" y="1"/>
            <a:ext cx="5133703" cy="203780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10" name="Diagram 9"/>
            <p:cNvGraphicFramePr/>
            <p:nvPr>
              <p:extLst>
                <p:ext uri="{D42A27DB-BD31-4B8C-83A1-F6EECF244321}">
                  <p14:modId xmlns:p14="http://schemas.microsoft.com/office/powerpoint/2010/main" val="4068484545"/>
                </p:ext>
              </p:extLst>
            </p:nvPr>
          </p:nvGraphicFramePr>
          <p:xfrm>
            <a:off x="1254034" y="2037806"/>
            <a:ext cx="5133704" cy="203780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</p:grpSp>
      <p:sp>
        <p:nvSpPr>
          <p:cNvPr id="11" name="Rectangle 10"/>
          <p:cNvSpPr/>
          <p:nvPr/>
        </p:nvSpPr>
        <p:spPr>
          <a:xfrm>
            <a:off x="454063" y="6169965"/>
            <a:ext cx="346570" cy="461665"/>
          </a:xfrm>
          <a:prstGeom prst="rect">
            <a:avLst/>
          </a:prstGeom>
          <a:ln>
            <a:noFill/>
          </a:ln>
          <a:effectLst>
            <a:outerShdw blurRad="63500" dist="38100" dir="5400000" rotWithShape="0">
              <a:srgbClr val="000000">
                <a:alpha val="65000"/>
              </a:srgbClr>
            </a:outerShdw>
            <a:reflection blurRad="6350" stA="50000" endA="295" endPos="92000" dist="1016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8</a:t>
            </a:r>
            <a:endParaRPr lang="en-US" sz="24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72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77466" y="749328"/>
            <a:ext cx="5442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2" descr="Image result for Go to: Atypical Chemokine Receptor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4"/>
          <a:stretch/>
        </p:blipFill>
        <p:spPr bwMode="auto">
          <a:xfrm>
            <a:off x="1355050" y="287384"/>
            <a:ext cx="9679326" cy="6035039"/>
          </a:xfrm>
          <a:prstGeom prst="roundRect">
            <a:avLst>
              <a:gd name="adj" fmla="val 1862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Rectangle 4"/>
          <p:cNvSpPr/>
          <p:nvPr/>
        </p:nvSpPr>
        <p:spPr>
          <a:xfrm>
            <a:off x="454063" y="6169965"/>
            <a:ext cx="346570" cy="461665"/>
          </a:xfrm>
          <a:prstGeom prst="rect">
            <a:avLst/>
          </a:prstGeom>
          <a:ln>
            <a:noFill/>
          </a:ln>
          <a:effectLst>
            <a:outerShdw blurRad="63500" dist="38100" dir="5400000" rotWithShape="0">
              <a:srgbClr val="000000">
                <a:alpha val="6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9</a:t>
            </a:r>
            <a:endParaRPr lang="en-US" sz="2400" b="1" dirty="0">
              <a:ln/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39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700204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 descr="Image result for chemokine neovasculariz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926" y="412206"/>
            <a:ext cx="8725988" cy="63021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3" name="Rectangle 12"/>
          <p:cNvSpPr/>
          <p:nvPr/>
        </p:nvSpPr>
        <p:spPr>
          <a:xfrm>
            <a:off x="379523" y="6169965"/>
            <a:ext cx="495650" cy="461665"/>
          </a:xfrm>
          <a:prstGeom prst="rect">
            <a:avLst/>
          </a:prstGeom>
          <a:ln>
            <a:noFill/>
          </a:ln>
          <a:effectLst>
            <a:outerShdw blurRad="63500" dist="38100" dir="5400000" rotWithShape="0">
              <a:srgbClr val="000000">
                <a:alpha val="65000"/>
              </a:srgbClr>
            </a:outerShdw>
            <a:reflection blurRad="6350" stA="50000" endA="295" endPos="92000" dist="1016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10</a:t>
            </a:r>
            <a:endParaRPr lang="en-US" sz="24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5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700204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Image result for extravasation chemok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" t="16475" r="6337" b="6451"/>
          <a:stretch/>
        </p:blipFill>
        <p:spPr bwMode="auto">
          <a:xfrm>
            <a:off x="796835" y="173502"/>
            <a:ext cx="10247085" cy="6770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2" name="Rectangle 1"/>
          <p:cNvSpPr/>
          <p:nvPr/>
        </p:nvSpPr>
        <p:spPr>
          <a:xfrm>
            <a:off x="3304903" y="195943"/>
            <a:ext cx="7654834" cy="553865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10491" y="2717074"/>
            <a:ext cx="4214949" cy="42265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169886" y="1907549"/>
            <a:ext cx="2076995" cy="150222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91138" y="284566"/>
            <a:ext cx="3009723" cy="95410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Cell recruitment (</a:t>
            </a:r>
            <a:r>
              <a:rPr lang="en-US" sz="2800" dirty="0">
                <a:solidFill>
                  <a:srgbClr val="002060"/>
                </a:solidFill>
              </a:rPr>
              <a:t>chemoattractant</a:t>
            </a:r>
            <a:r>
              <a:rPr lang="en-US" sz="28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)</a:t>
            </a:r>
            <a:endPara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9523" y="6169965"/>
            <a:ext cx="495650" cy="461665"/>
          </a:xfrm>
          <a:prstGeom prst="rect">
            <a:avLst/>
          </a:prstGeom>
          <a:ln>
            <a:noFill/>
          </a:ln>
          <a:effectLst>
            <a:outerShdw blurRad="63500" dist="38100" dir="5400000" rotWithShape="0">
              <a:srgbClr val="000000">
                <a:alpha val="65000"/>
              </a:srgbClr>
            </a:outerShdw>
            <a:reflection blurRad="6350" stA="50000" endA="295" endPos="92000" dist="1016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11</a:t>
            </a:r>
            <a:endParaRPr lang="en-US" sz="24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4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700204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Image result for extravasation chemok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" t="16475" r="6337" b="6451"/>
          <a:stretch/>
        </p:blipFill>
        <p:spPr bwMode="auto">
          <a:xfrm>
            <a:off x="796835" y="173502"/>
            <a:ext cx="10247085" cy="6770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Rectangle 6"/>
          <p:cNvSpPr/>
          <p:nvPr/>
        </p:nvSpPr>
        <p:spPr>
          <a:xfrm>
            <a:off x="379523" y="6169965"/>
            <a:ext cx="495650" cy="461665"/>
          </a:xfrm>
          <a:prstGeom prst="rect">
            <a:avLst/>
          </a:prstGeom>
          <a:ln>
            <a:noFill/>
          </a:ln>
          <a:effectLst>
            <a:outerShdw blurRad="63500" dist="38100" dir="5400000" rotWithShape="0">
              <a:srgbClr val="000000">
                <a:alpha val="65000"/>
              </a:srgbClr>
            </a:outerShdw>
            <a:reflection blurRad="6350" stA="50000" endA="295" endPos="92000" dist="1016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11</a:t>
            </a:r>
            <a:endParaRPr lang="en-US" sz="24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31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700204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mage result for th1 th2 develop chemok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883" y="822957"/>
            <a:ext cx="9178038" cy="590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75173" y="345903"/>
            <a:ext cx="3009723" cy="954107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Th1/Th2</a:t>
            </a:r>
          </a:p>
          <a:p>
            <a:pPr algn="ctr"/>
            <a:r>
              <a:rPr lang="en-US" sz="28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development</a:t>
            </a:r>
            <a:endPara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9523" y="6169965"/>
            <a:ext cx="495650" cy="461665"/>
          </a:xfrm>
          <a:prstGeom prst="rect">
            <a:avLst/>
          </a:prstGeom>
          <a:ln>
            <a:noFill/>
          </a:ln>
          <a:effectLst>
            <a:outerShdw blurRad="63500" dist="38100" dir="5400000" rotWithShape="0">
              <a:srgbClr val="000000">
                <a:alpha val="65000"/>
              </a:srgbClr>
            </a:outerShdw>
            <a:reflection blurRad="6350" stA="50000" endA="295" endPos="92000" dist="1016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12</a:t>
            </a:r>
            <a:endParaRPr lang="en-US" sz="24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85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700204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Image result for lymphoid trafficking chemok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6"/>
          <a:stretch/>
        </p:blipFill>
        <p:spPr bwMode="auto">
          <a:xfrm>
            <a:off x="2133622" y="1788188"/>
            <a:ext cx="7506767" cy="484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933863" y="277260"/>
            <a:ext cx="3009723" cy="954107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leukocyte trafficking</a:t>
            </a:r>
            <a:endPara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9523" y="6169965"/>
            <a:ext cx="495650" cy="461665"/>
          </a:xfrm>
          <a:prstGeom prst="rect">
            <a:avLst/>
          </a:prstGeom>
          <a:ln>
            <a:noFill/>
          </a:ln>
          <a:effectLst>
            <a:outerShdw blurRad="63500" dist="38100" dir="5400000" rotWithShape="0">
              <a:srgbClr val="000000">
                <a:alpha val="65000"/>
              </a:srgbClr>
            </a:outerShdw>
            <a:reflection blurRad="6350" stA="50000" endA="295" endPos="92000" dist="1016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13</a:t>
            </a:r>
            <a:endParaRPr lang="en-US" sz="2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97790" y="251528"/>
            <a:ext cx="3009723" cy="954107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Lymphoid organ development</a:t>
            </a:r>
            <a:endPara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5173" y="273408"/>
            <a:ext cx="3009723" cy="954107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lymphoid trafficking</a:t>
            </a:r>
            <a:endPara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110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700204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Image result for chemokine angiogenesi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64"/>
          <a:stretch/>
        </p:blipFill>
        <p:spPr bwMode="auto">
          <a:xfrm>
            <a:off x="2334126" y="364409"/>
            <a:ext cx="7255644" cy="6301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Rectangle 6"/>
          <p:cNvSpPr/>
          <p:nvPr/>
        </p:nvSpPr>
        <p:spPr>
          <a:xfrm>
            <a:off x="379523" y="6169965"/>
            <a:ext cx="495650" cy="461665"/>
          </a:xfrm>
          <a:prstGeom prst="rect">
            <a:avLst/>
          </a:prstGeom>
          <a:ln>
            <a:noFill/>
          </a:ln>
          <a:effectLst>
            <a:outerShdw blurRad="63500" dist="38100" dir="5400000" rotWithShape="0">
              <a:srgbClr val="000000">
                <a:alpha val="65000"/>
              </a:srgbClr>
            </a:outerShdw>
            <a:reflection blurRad="6350" stA="50000" endA="295" endPos="92000" dist="1016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14</a:t>
            </a:r>
            <a:endParaRPr lang="en-US" sz="24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87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0099" y="525940"/>
            <a:ext cx="3586992" cy="523220"/>
          </a:xfrm>
          <a:prstGeom prst="rect">
            <a:avLst/>
          </a:prstGeom>
          <a:noFill/>
          <a:ln>
            <a:solidFill>
              <a:srgbClr val="D9099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22225">
                  <a:solidFill>
                    <a:srgbClr val="F9B3D1"/>
                  </a:solidFill>
                  <a:prstDash val="solid"/>
                </a:ln>
                <a:solidFill>
                  <a:srgbClr val="D90994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Chemokines in cancer</a:t>
            </a:r>
            <a:endParaRPr lang="en-US" sz="2800" b="1" dirty="0">
              <a:ln w="22225">
                <a:solidFill>
                  <a:srgbClr val="F9B3D1"/>
                </a:solidFill>
                <a:prstDash val="solid"/>
              </a:ln>
              <a:solidFill>
                <a:srgbClr val="D90994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57600" y="901337"/>
            <a:ext cx="8361205" cy="5759203"/>
            <a:chOff x="1541190" y="519625"/>
            <a:chExt cx="9204870" cy="6524673"/>
          </a:xfrm>
        </p:grpSpPr>
        <p:pic>
          <p:nvPicPr>
            <p:cNvPr id="6" name="Picture 2" descr="Image result for chemokine angiogenesi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40" b="3730"/>
            <a:stretch/>
          </p:blipFill>
          <p:spPr bwMode="auto">
            <a:xfrm>
              <a:off x="1541190" y="519625"/>
              <a:ext cx="9204870" cy="6524673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/>
          </p:spPr>
        </p:pic>
        <p:sp>
          <p:nvSpPr>
            <p:cNvPr id="7" name="Rectangle 6"/>
            <p:cNvSpPr/>
            <p:nvPr/>
          </p:nvSpPr>
          <p:spPr>
            <a:xfrm>
              <a:off x="5709847" y="4284331"/>
              <a:ext cx="1040130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379523" y="6169965"/>
            <a:ext cx="495650" cy="461665"/>
          </a:xfrm>
          <a:prstGeom prst="rect">
            <a:avLst/>
          </a:prstGeom>
          <a:ln>
            <a:noFill/>
          </a:ln>
          <a:effectLst>
            <a:outerShdw blurRad="63500" dist="38100" dir="5400000" rotWithShape="0">
              <a:srgbClr val="000000">
                <a:alpha val="6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15</a:t>
            </a:r>
            <a:endParaRPr lang="en-US" sz="2400" b="1" dirty="0">
              <a:ln/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83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age result for cytokines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690"/>
          <a:stretch/>
        </p:blipFill>
        <p:spPr bwMode="auto">
          <a:xfrm>
            <a:off x="0" y="-2"/>
            <a:ext cx="12192001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Image result for cytokine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1520" y="-300446"/>
            <a:ext cx="8606790" cy="7524206"/>
          </a:xfrm>
          <a:prstGeom prst="rect">
            <a:avLst/>
          </a:prstGeom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9020500" y="2012106"/>
            <a:ext cx="2316724" cy="46166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Lef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r"/>
            <a:r>
              <a:rPr lang="fa-IR" sz="2600" b="1" dirty="0">
                <a:ln w="9525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عناوین :</a:t>
            </a:r>
          </a:p>
          <a:p>
            <a:pPr algn="r"/>
            <a:endParaRPr lang="fa-IR" sz="800" b="1" dirty="0" smtClean="0">
              <a:ln w="9525">
                <a:solidFill>
                  <a:schemeClr val="bg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r"/>
            <a:r>
              <a:rPr lang="fa-IR" sz="2600" b="1" dirty="0" smtClean="0">
                <a:ln w="9525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سیتوکاین </a:t>
            </a:r>
            <a:r>
              <a:rPr lang="fa-IR" sz="2600" b="1" dirty="0">
                <a:ln w="9525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ها</a:t>
            </a:r>
          </a:p>
          <a:p>
            <a:pPr algn="r"/>
            <a:r>
              <a:rPr lang="fa-IR" sz="2600" b="1" dirty="0">
                <a:ln w="9525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کموکاین ها</a:t>
            </a:r>
          </a:p>
          <a:p>
            <a:pPr algn="r"/>
            <a:r>
              <a:rPr lang="fa-IR" sz="2600" b="1" dirty="0">
                <a:ln w="9525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تعریف</a:t>
            </a:r>
          </a:p>
          <a:p>
            <a:pPr algn="r"/>
            <a:r>
              <a:rPr lang="fa-IR" sz="2600" b="1" dirty="0">
                <a:ln w="9525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انواع</a:t>
            </a:r>
          </a:p>
          <a:p>
            <a:pPr algn="r"/>
            <a:r>
              <a:rPr lang="fa-IR" sz="2600" b="1" dirty="0">
                <a:ln w="9525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گیرنده</a:t>
            </a:r>
          </a:p>
          <a:p>
            <a:pPr algn="r"/>
            <a:r>
              <a:rPr lang="fa-IR" sz="2600" b="1" dirty="0">
                <a:ln w="9525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مسیر سیگنالی</a:t>
            </a:r>
          </a:p>
          <a:p>
            <a:pPr algn="r"/>
            <a:r>
              <a:rPr lang="fa-IR" sz="2600" b="1" dirty="0">
                <a:ln w="9525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عملکرد</a:t>
            </a:r>
          </a:p>
          <a:p>
            <a:pPr algn="r"/>
            <a:r>
              <a:rPr lang="fa-IR" sz="2600" b="1" dirty="0" smtClean="0">
                <a:ln w="9525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کموکاینها در لوکمی</a:t>
            </a:r>
          </a:p>
          <a:p>
            <a:pPr algn="r"/>
            <a:r>
              <a:rPr lang="fa-IR" sz="2600" b="1" dirty="0" smtClean="0">
                <a:ln w="9525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عملکرد</a:t>
            </a:r>
            <a:endParaRPr lang="fa-IR" sz="2600" b="1" dirty="0">
              <a:ln w="9525">
                <a:solidFill>
                  <a:schemeClr val="bg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r"/>
            <a:r>
              <a:rPr lang="fa-IR" sz="2600" b="1" dirty="0">
                <a:ln w="9525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مثال</a:t>
            </a:r>
          </a:p>
        </p:txBody>
      </p:sp>
      <p:pic>
        <p:nvPicPr>
          <p:cNvPr id="1026" name="Picture 2" descr="Image result for â«Ø¨Ù ÙØ§Ù Ø®Ø¯Ø§â¬â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709" y="229518"/>
            <a:ext cx="3076306" cy="155264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H="1">
            <a:off x="8510079" y="1737356"/>
            <a:ext cx="3246492" cy="31740"/>
          </a:xfrm>
          <a:prstGeom prst="line">
            <a:avLst/>
          </a:prstGeom>
          <a:ln w="28575"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54063" y="6169965"/>
            <a:ext cx="346570" cy="461665"/>
          </a:xfrm>
          <a:prstGeom prst="rect">
            <a:avLst/>
          </a:prstGeom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0</a:t>
            </a:r>
            <a:endParaRPr lang="en-US" sz="24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45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9523" y="6169965"/>
            <a:ext cx="495650" cy="461665"/>
          </a:xfrm>
          <a:prstGeom prst="rect">
            <a:avLst/>
          </a:prstGeom>
          <a:ln>
            <a:noFill/>
          </a:ln>
          <a:effectLst>
            <a:outerShdw blurRad="63500" dist="38100" dir="5400000" rotWithShape="0">
              <a:srgbClr val="000000">
                <a:alpha val="6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16</a:t>
            </a:r>
            <a:endParaRPr lang="en-US" sz="2400" b="1" dirty="0">
              <a:ln/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" name="Picture 2" descr="https://ars.els-cdn.com/content/image/1-s2.0-S1471491413002128-gr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20" t="1656" r="6530" b="5594"/>
          <a:stretch/>
        </p:blipFill>
        <p:spPr bwMode="auto">
          <a:xfrm>
            <a:off x="3657600" y="846263"/>
            <a:ext cx="8321039" cy="58245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30099" y="525940"/>
            <a:ext cx="3586992" cy="523220"/>
          </a:xfrm>
          <a:prstGeom prst="rect">
            <a:avLst/>
          </a:prstGeom>
          <a:noFill/>
          <a:ln>
            <a:solidFill>
              <a:srgbClr val="D9099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22225">
                  <a:solidFill>
                    <a:srgbClr val="F9B3D1"/>
                  </a:solidFill>
                  <a:prstDash val="solid"/>
                </a:ln>
                <a:solidFill>
                  <a:srgbClr val="D90994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Chemokines in cancer</a:t>
            </a:r>
            <a:endParaRPr lang="en-US" sz="2800" b="1" dirty="0">
              <a:ln w="22225">
                <a:solidFill>
                  <a:srgbClr val="F9B3D1"/>
                </a:solidFill>
                <a:prstDash val="solid"/>
              </a:ln>
              <a:solidFill>
                <a:srgbClr val="D90994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703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4220605"/>
              </p:ext>
            </p:extLst>
          </p:nvPr>
        </p:nvGraphicFramePr>
        <p:xfrm>
          <a:off x="4303674" y="271852"/>
          <a:ext cx="7717481" cy="6459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172088" y="476519"/>
            <a:ext cx="3940502" cy="1384995"/>
          </a:xfrm>
          <a:prstGeom prst="rect">
            <a:avLst/>
          </a:prstGeom>
          <a:noFill/>
          <a:ln>
            <a:solidFill>
              <a:srgbClr val="D9099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rgbClr val="F9B3D1"/>
                  </a:solidFill>
                  <a:prstDash val="solid"/>
                </a:ln>
                <a:solidFill>
                  <a:srgbClr val="D90994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Chemokines ccl17 , ccl22 </a:t>
            </a:r>
          </a:p>
          <a:p>
            <a:pPr algn="ctr"/>
            <a:r>
              <a:rPr lang="en-US" sz="2800" b="1" dirty="0">
                <a:ln w="22225">
                  <a:solidFill>
                    <a:srgbClr val="F9B3D1"/>
                  </a:solidFill>
                  <a:prstDash val="solid"/>
                </a:ln>
                <a:solidFill>
                  <a:srgbClr val="D90994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in some of the </a:t>
            </a:r>
            <a:endParaRPr lang="en-US" sz="2800" b="1" dirty="0" smtClean="0">
              <a:ln w="22225">
                <a:solidFill>
                  <a:srgbClr val="F9B3D1"/>
                </a:solidFill>
                <a:prstDash val="solid"/>
              </a:ln>
              <a:solidFill>
                <a:srgbClr val="D90994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2800" b="1" dirty="0" smtClean="0">
                <a:ln w="22225">
                  <a:solidFill>
                    <a:srgbClr val="F9B3D1"/>
                  </a:solidFill>
                  <a:prstDash val="solid"/>
                </a:ln>
                <a:solidFill>
                  <a:srgbClr val="D90994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Leukemia &amp; lymphoma</a:t>
            </a:r>
            <a:endParaRPr lang="en-US" sz="2800" b="1" dirty="0">
              <a:ln w="22225">
                <a:solidFill>
                  <a:srgbClr val="F9B3D1"/>
                </a:solidFill>
                <a:prstDash val="solid"/>
              </a:ln>
              <a:solidFill>
                <a:srgbClr val="D90994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9523" y="6169965"/>
            <a:ext cx="495650" cy="461665"/>
          </a:xfrm>
          <a:prstGeom prst="rect">
            <a:avLst/>
          </a:prstGeom>
          <a:ln>
            <a:noFill/>
          </a:ln>
          <a:effectLst>
            <a:outerShdw blurRad="63500" dist="38100" dir="5400000" rotWithShape="0">
              <a:srgbClr val="000000">
                <a:alpha val="6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17</a:t>
            </a:r>
            <a:endParaRPr lang="en-US" sz="2400" b="1" dirty="0">
              <a:ln/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00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normal bone marr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90" t="6013" r="11126" b="6369"/>
          <a:stretch/>
        </p:blipFill>
        <p:spPr bwMode="auto">
          <a:xfrm>
            <a:off x="3856272" y="874711"/>
            <a:ext cx="7234107" cy="60007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xplosion 2 2"/>
          <p:cNvSpPr/>
          <p:nvPr/>
        </p:nvSpPr>
        <p:spPr>
          <a:xfrm rot="282386">
            <a:off x="4574150" y="2045086"/>
            <a:ext cx="2142308" cy="1059558"/>
          </a:xfrm>
          <a:prstGeom prst="irregularSeal2">
            <a:avLst/>
          </a:prstGeom>
          <a:solidFill>
            <a:schemeClr val="bg2"/>
          </a:solidFill>
          <a:ln>
            <a:solidFill>
              <a:schemeClr val="bg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DC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8525249" y="2373901"/>
            <a:ext cx="1144788" cy="816846"/>
          </a:xfrm>
          <a:prstGeom prst="cloudCallout">
            <a:avLst>
              <a:gd name="adj1" fmla="val -12500"/>
              <a:gd name="adj2" fmla="val 4110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Mon</a:t>
            </a:r>
            <a:endParaRPr lang="en-US" dirty="0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2429614" y="1400400"/>
            <a:ext cx="2255526" cy="1688789"/>
            <a:chOff x="2429614" y="1400400"/>
            <a:chExt cx="2255526" cy="1688789"/>
          </a:xfrm>
        </p:grpSpPr>
        <p:sp>
          <p:nvSpPr>
            <p:cNvPr id="33" name="Curved Down Arrow 32"/>
            <p:cNvSpPr/>
            <p:nvPr/>
          </p:nvSpPr>
          <p:spPr>
            <a:xfrm rot="20379380">
              <a:off x="2429614" y="1400400"/>
              <a:ext cx="2255526" cy="974101"/>
            </a:xfrm>
            <a:prstGeom prst="curvedDownArrow">
              <a:avLst>
                <a:gd name="adj1" fmla="val 12103"/>
                <a:gd name="adj2" fmla="val 52974"/>
                <a:gd name="adj3" fmla="val 373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Flowchart: Connector 50"/>
            <p:cNvSpPr/>
            <p:nvPr/>
          </p:nvSpPr>
          <p:spPr>
            <a:xfrm>
              <a:off x="2471351" y="2681416"/>
              <a:ext cx="556054" cy="407773"/>
            </a:xfrm>
            <a:prstGeom prst="flowChartConnector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Rectangle 52"/>
          <p:cNvSpPr/>
          <p:nvPr/>
        </p:nvSpPr>
        <p:spPr>
          <a:xfrm>
            <a:off x="358439" y="224047"/>
            <a:ext cx="42165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Leukemic B.M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79523" y="6169965"/>
            <a:ext cx="495650" cy="461665"/>
          </a:xfrm>
          <a:prstGeom prst="rect">
            <a:avLst/>
          </a:prstGeom>
          <a:ln>
            <a:noFill/>
          </a:ln>
          <a:effectLst>
            <a:outerShdw blurRad="63500" dist="38100" dir="5400000" rotWithShape="0">
              <a:srgbClr val="000000">
                <a:alpha val="6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18</a:t>
            </a:r>
            <a:endParaRPr lang="en-US" sz="2400" b="1" dirty="0">
              <a:ln/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53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" descr="Image result for normal bone marr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90" t="6013" r="11126" b="6369"/>
          <a:stretch/>
        </p:blipFill>
        <p:spPr bwMode="auto">
          <a:xfrm>
            <a:off x="3856272" y="874711"/>
            <a:ext cx="7234107" cy="60007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4512265" y="2060078"/>
            <a:ext cx="3072872" cy="1551804"/>
            <a:chOff x="1214846" y="1199121"/>
            <a:chExt cx="3072872" cy="1551804"/>
          </a:xfrm>
        </p:grpSpPr>
        <p:sp>
          <p:nvSpPr>
            <p:cNvPr id="3" name="Explosion 2 2"/>
            <p:cNvSpPr/>
            <p:nvPr/>
          </p:nvSpPr>
          <p:spPr>
            <a:xfrm rot="282386">
              <a:off x="1214846" y="1199121"/>
              <a:ext cx="2142308" cy="1059558"/>
            </a:xfrm>
            <a:prstGeom prst="irregularSeal2">
              <a:avLst/>
            </a:prstGeom>
            <a:solidFill>
              <a:schemeClr val="bg2"/>
            </a:solidFill>
            <a:ln>
              <a:solidFill>
                <a:schemeClr val="bg2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DC</a:t>
              </a:r>
              <a:endPara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987638" y="1630928"/>
              <a:ext cx="1300080" cy="1119997"/>
              <a:chOff x="8013737" y="2246809"/>
              <a:chExt cx="1300080" cy="1119997"/>
            </a:xfrm>
          </p:grpSpPr>
          <p:sp>
            <p:nvSpPr>
              <p:cNvPr id="4" name="32-Point Star 3"/>
              <p:cNvSpPr/>
              <p:nvPr/>
            </p:nvSpPr>
            <p:spPr>
              <a:xfrm>
                <a:off x="8013737" y="2950027"/>
                <a:ext cx="222068" cy="195943"/>
              </a:xfrm>
              <a:prstGeom prst="star32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32-Point Star 4"/>
              <p:cNvSpPr/>
              <p:nvPr/>
            </p:nvSpPr>
            <p:spPr>
              <a:xfrm>
                <a:off x="8096650" y="2590798"/>
                <a:ext cx="222068" cy="195943"/>
              </a:xfrm>
              <a:prstGeom prst="star32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32-Point Star 5"/>
              <p:cNvSpPr/>
              <p:nvPr/>
            </p:nvSpPr>
            <p:spPr>
              <a:xfrm>
                <a:off x="8281688" y="3170863"/>
                <a:ext cx="222068" cy="195943"/>
              </a:xfrm>
              <a:prstGeom prst="star32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32-Point Star 6"/>
              <p:cNvSpPr/>
              <p:nvPr/>
            </p:nvSpPr>
            <p:spPr>
              <a:xfrm>
                <a:off x="8725988" y="2727957"/>
                <a:ext cx="222068" cy="195943"/>
              </a:xfrm>
              <a:prstGeom prst="star32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32-Point Star 7"/>
              <p:cNvSpPr/>
              <p:nvPr/>
            </p:nvSpPr>
            <p:spPr>
              <a:xfrm>
                <a:off x="8436393" y="2929817"/>
                <a:ext cx="222068" cy="195943"/>
              </a:xfrm>
              <a:prstGeom prst="star32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32-Point Star 8"/>
              <p:cNvSpPr/>
              <p:nvPr/>
            </p:nvSpPr>
            <p:spPr>
              <a:xfrm>
                <a:off x="8685583" y="3170863"/>
                <a:ext cx="222068" cy="195943"/>
              </a:xfrm>
              <a:prstGeom prst="star32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32-Point Star 9"/>
              <p:cNvSpPr/>
              <p:nvPr/>
            </p:nvSpPr>
            <p:spPr>
              <a:xfrm>
                <a:off x="9091749" y="2492828"/>
                <a:ext cx="222068" cy="195943"/>
              </a:xfrm>
              <a:prstGeom prst="star32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32-Point Star 10"/>
              <p:cNvSpPr/>
              <p:nvPr/>
            </p:nvSpPr>
            <p:spPr>
              <a:xfrm>
                <a:off x="8463515" y="2246809"/>
                <a:ext cx="222068" cy="195943"/>
              </a:xfrm>
              <a:prstGeom prst="star32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7569121" y="2352130"/>
            <a:ext cx="2121621" cy="816846"/>
            <a:chOff x="3983175" y="697049"/>
            <a:chExt cx="2652757" cy="1113351"/>
          </a:xfrm>
        </p:grpSpPr>
        <p:sp>
          <p:nvSpPr>
            <p:cNvPr id="2" name="Cloud Callout 1"/>
            <p:cNvSpPr/>
            <p:nvPr/>
          </p:nvSpPr>
          <p:spPr>
            <a:xfrm>
              <a:off x="5204552" y="697049"/>
              <a:ext cx="1431380" cy="1113351"/>
            </a:xfrm>
            <a:prstGeom prst="cloudCallout">
              <a:avLst>
                <a:gd name="adj1" fmla="val -12500"/>
                <a:gd name="adj2" fmla="val 41106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0">
                    <a:solidFill>
                      <a:schemeClr val="accent1">
                        <a:lumMod val="75000"/>
                      </a:schemeClr>
                    </a:solidFill>
                  </a:ln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Mon</a:t>
              </a:r>
              <a:endParaRPr lang="en-US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3983175" y="797611"/>
              <a:ext cx="1221377" cy="912225"/>
              <a:chOff x="8105503" y="2344781"/>
              <a:chExt cx="1221377" cy="912225"/>
            </a:xfrm>
            <a:solidFill>
              <a:srgbClr val="FFFF00"/>
            </a:solidFill>
          </p:grpSpPr>
          <p:sp>
            <p:nvSpPr>
              <p:cNvPr id="15" name="32-Point Star 14"/>
              <p:cNvSpPr/>
              <p:nvPr/>
            </p:nvSpPr>
            <p:spPr>
              <a:xfrm>
                <a:off x="8105503" y="2884714"/>
                <a:ext cx="222068" cy="195943"/>
              </a:xfrm>
              <a:prstGeom prst="star32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32-Point Star 15"/>
              <p:cNvSpPr/>
              <p:nvPr/>
            </p:nvSpPr>
            <p:spPr>
              <a:xfrm>
                <a:off x="8347167" y="2688771"/>
                <a:ext cx="222068" cy="195943"/>
              </a:xfrm>
              <a:prstGeom prst="star32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32-Point Star 16"/>
              <p:cNvSpPr/>
              <p:nvPr/>
            </p:nvSpPr>
            <p:spPr>
              <a:xfrm>
                <a:off x="8458201" y="3061063"/>
                <a:ext cx="222068" cy="195943"/>
              </a:xfrm>
              <a:prstGeom prst="star32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32-Point Star 17"/>
              <p:cNvSpPr/>
              <p:nvPr/>
            </p:nvSpPr>
            <p:spPr>
              <a:xfrm>
                <a:off x="8791303" y="2625634"/>
                <a:ext cx="222068" cy="195943"/>
              </a:xfrm>
              <a:prstGeom prst="star32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32-Point Star 18"/>
              <p:cNvSpPr/>
              <p:nvPr/>
            </p:nvSpPr>
            <p:spPr>
              <a:xfrm>
                <a:off x="8752114" y="2884714"/>
                <a:ext cx="222068" cy="195943"/>
              </a:xfrm>
              <a:prstGeom prst="star32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32-Point Star 19"/>
              <p:cNvSpPr/>
              <p:nvPr/>
            </p:nvSpPr>
            <p:spPr>
              <a:xfrm>
                <a:off x="9104812" y="2947851"/>
                <a:ext cx="222068" cy="195943"/>
              </a:xfrm>
              <a:prstGeom prst="star32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32-Point Star 20"/>
              <p:cNvSpPr/>
              <p:nvPr/>
            </p:nvSpPr>
            <p:spPr>
              <a:xfrm>
                <a:off x="9091749" y="2492828"/>
                <a:ext cx="222068" cy="195943"/>
              </a:xfrm>
              <a:prstGeom prst="star32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32-Point Star 21"/>
              <p:cNvSpPr/>
              <p:nvPr/>
            </p:nvSpPr>
            <p:spPr>
              <a:xfrm>
                <a:off x="8503920" y="2344781"/>
                <a:ext cx="222068" cy="195943"/>
              </a:xfrm>
              <a:prstGeom prst="star32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2429614" y="1400400"/>
            <a:ext cx="2255526" cy="1688789"/>
            <a:chOff x="2429614" y="1400400"/>
            <a:chExt cx="2255526" cy="1688789"/>
          </a:xfrm>
        </p:grpSpPr>
        <p:sp>
          <p:nvSpPr>
            <p:cNvPr id="41" name="Curved Down Arrow 40"/>
            <p:cNvSpPr/>
            <p:nvPr/>
          </p:nvSpPr>
          <p:spPr>
            <a:xfrm rot="20379380">
              <a:off x="2429614" y="1400400"/>
              <a:ext cx="2255526" cy="974101"/>
            </a:xfrm>
            <a:prstGeom prst="curvedDownArrow">
              <a:avLst>
                <a:gd name="adj1" fmla="val 12103"/>
                <a:gd name="adj2" fmla="val 52974"/>
                <a:gd name="adj3" fmla="val 373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Flowchart: Connector 41"/>
            <p:cNvSpPr/>
            <p:nvPr/>
          </p:nvSpPr>
          <p:spPr>
            <a:xfrm>
              <a:off x="2471351" y="2681416"/>
              <a:ext cx="556054" cy="407773"/>
            </a:xfrm>
            <a:prstGeom prst="flowChartConnector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7746726" y="1977494"/>
            <a:ext cx="75373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50" dirty="0" smtClean="0">
                <a:ln w="0">
                  <a:solidFill>
                    <a:srgbClr val="D90994"/>
                  </a:solidFill>
                </a:ln>
                <a:solidFill>
                  <a:srgbClr val="F9B3D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ccl22</a:t>
            </a:r>
            <a:endParaRPr lang="en-US" sz="2000" b="1" cap="none" spc="50" dirty="0">
              <a:ln w="0">
                <a:solidFill>
                  <a:srgbClr val="D90994"/>
                </a:solidFill>
              </a:ln>
              <a:solidFill>
                <a:srgbClr val="F9B3D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37563" y="2025255"/>
            <a:ext cx="75373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50" dirty="0" smtClean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ccl17</a:t>
            </a:r>
            <a:endParaRPr lang="en-US" sz="2000" b="1" cap="none" spc="50" dirty="0">
              <a:ln w="0">
                <a:solidFill>
                  <a:srgbClr val="FFFF00"/>
                </a:solidFill>
              </a:ln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79523" y="6169965"/>
            <a:ext cx="495650" cy="461665"/>
          </a:xfrm>
          <a:prstGeom prst="rect">
            <a:avLst/>
          </a:prstGeom>
          <a:ln>
            <a:noFill/>
          </a:ln>
          <a:effectLst>
            <a:outerShdw blurRad="63500" dist="38100" dir="5400000" rotWithShape="0">
              <a:srgbClr val="000000">
                <a:alpha val="6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18</a:t>
            </a:r>
            <a:endParaRPr lang="en-US" sz="2400" b="1" dirty="0">
              <a:ln/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26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4" descr="Image result for normal bone marr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90" t="6013" r="11126" b="6369"/>
          <a:stretch/>
        </p:blipFill>
        <p:spPr bwMode="auto">
          <a:xfrm>
            <a:off x="3856272" y="874711"/>
            <a:ext cx="7234107" cy="60007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4512265" y="2060078"/>
            <a:ext cx="7126048" cy="1858846"/>
            <a:chOff x="4512265" y="2060078"/>
            <a:chExt cx="7126048" cy="1858846"/>
          </a:xfrm>
        </p:grpSpPr>
        <p:grpSp>
          <p:nvGrpSpPr>
            <p:cNvPr id="40" name="Group 39"/>
            <p:cNvGrpSpPr/>
            <p:nvPr/>
          </p:nvGrpSpPr>
          <p:grpSpPr>
            <a:xfrm>
              <a:off x="4512265" y="2060078"/>
              <a:ext cx="3072872" cy="1551804"/>
              <a:chOff x="1214846" y="1199121"/>
              <a:chExt cx="3072872" cy="1551804"/>
            </a:xfrm>
          </p:grpSpPr>
          <p:sp>
            <p:nvSpPr>
              <p:cNvPr id="41" name="Explosion 2 40"/>
              <p:cNvSpPr/>
              <p:nvPr/>
            </p:nvSpPr>
            <p:spPr>
              <a:xfrm rot="282386">
                <a:off x="1214846" y="1199121"/>
                <a:ext cx="2142308" cy="1059558"/>
              </a:xfrm>
              <a:prstGeom prst="irregularSeal2">
                <a:avLst/>
              </a:prstGeom>
              <a:solidFill>
                <a:schemeClr val="bg2"/>
              </a:solidFill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DC</a:t>
                </a:r>
                <a:endParaRPr lang="en-US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2987638" y="1630928"/>
                <a:ext cx="1300080" cy="1119997"/>
                <a:chOff x="8013737" y="2246809"/>
                <a:chExt cx="1300080" cy="1119997"/>
              </a:xfrm>
            </p:grpSpPr>
            <p:sp>
              <p:nvSpPr>
                <p:cNvPr id="43" name="32-Point Star 42"/>
                <p:cNvSpPr/>
                <p:nvPr/>
              </p:nvSpPr>
              <p:spPr>
                <a:xfrm>
                  <a:off x="8013737" y="2950027"/>
                  <a:ext cx="222068" cy="195943"/>
                </a:xfrm>
                <a:prstGeom prst="star32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32-Point Star 43"/>
                <p:cNvSpPr/>
                <p:nvPr/>
              </p:nvSpPr>
              <p:spPr>
                <a:xfrm>
                  <a:off x="8096650" y="2590798"/>
                  <a:ext cx="222068" cy="195943"/>
                </a:xfrm>
                <a:prstGeom prst="star32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32-Point Star 44"/>
                <p:cNvSpPr/>
                <p:nvPr/>
              </p:nvSpPr>
              <p:spPr>
                <a:xfrm>
                  <a:off x="8281688" y="3170863"/>
                  <a:ext cx="222068" cy="195943"/>
                </a:xfrm>
                <a:prstGeom prst="star32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32-Point Star 45"/>
                <p:cNvSpPr/>
                <p:nvPr/>
              </p:nvSpPr>
              <p:spPr>
                <a:xfrm>
                  <a:off x="8725988" y="2727957"/>
                  <a:ext cx="222068" cy="195943"/>
                </a:xfrm>
                <a:prstGeom prst="star32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32-Point Star 46"/>
                <p:cNvSpPr/>
                <p:nvPr/>
              </p:nvSpPr>
              <p:spPr>
                <a:xfrm>
                  <a:off x="8436393" y="2929817"/>
                  <a:ext cx="222068" cy="195943"/>
                </a:xfrm>
                <a:prstGeom prst="star32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32-Point Star 47"/>
                <p:cNvSpPr/>
                <p:nvPr/>
              </p:nvSpPr>
              <p:spPr>
                <a:xfrm>
                  <a:off x="8685583" y="3170863"/>
                  <a:ext cx="222068" cy="195943"/>
                </a:xfrm>
                <a:prstGeom prst="star32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32-Point Star 48"/>
                <p:cNvSpPr/>
                <p:nvPr/>
              </p:nvSpPr>
              <p:spPr>
                <a:xfrm>
                  <a:off x="9091749" y="2492828"/>
                  <a:ext cx="222068" cy="195943"/>
                </a:xfrm>
                <a:prstGeom prst="star32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32-Point Star 49"/>
                <p:cNvSpPr/>
                <p:nvPr/>
              </p:nvSpPr>
              <p:spPr>
                <a:xfrm>
                  <a:off x="8463515" y="2246809"/>
                  <a:ext cx="222068" cy="195943"/>
                </a:xfrm>
                <a:prstGeom prst="star32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1" name="Group 50"/>
            <p:cNvGrpSpPr/>
            <p:nvPr/>
          </p:nvGrpSpPr>
          <p:grpSpPr>
            <a:xfrm>
              <a:off x="7569121" y="2352130"/>
              <a:ext cx="2121621" cy="816846"/>
              <a:chOff x="3983175" y="697049"/>
              <a:chExt cx="2652757" cy="1113351"/>
            </a:xfrm>
          </p:grpSpPr>
          <p:sp>
            <p:nvSpPr>
              <p:cNvPr id="52" name="Cloud Callout 51"/>
              <p:cNvSpPr/>
              <p:nvPr/>
            </p:nvSpPr>
            <p:spPr>
              <a:xfrm>
                <a:off x="5204552" y="697049"/>
                <a:ext cx="1431380" cy="1113351"/>
              </a:xfrm>
              <a:prstGeom prst="cloudCallout">
                <a:avLst>
                  <a:gd name="adj1" fmla="val -12500"/>
                  <a:gd name="adj2" fmla="val 41106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n w="0">
                      <a:solidFill>
                        <a:schemeClr val="accent1">
                          <a:lumMod val="75000"/>
                        </a:schemeClr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Mon</a:t>
                </a:r>
                <a:endParaRPr lang="en-US" dirty="0">
                  <a:ln w="0">
                    <a:solidFill>
                      <a:schemeClr val="accent1">
                        <a:lumMod val="75000"/>
                      </a:schemeClr>
                    </a:solidFill>
                  </a:ln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grpSp>
            <p:nvGrpSpPr>
              <p:cNvPr id="53" name="Group 52"/>
              <p:cNvGrpSpPr/>
              <p:nvPr/>
            </p:nvGrpSpPr>
            <p:grpSpPr>
              <a:xfrm>
                <a:off x="3983175" y="797611"/>
                <a:ext cx="1221377" cy="912225"/>
                <a:chOff x="8105503" y="2344781"/>
                <a:chExt cx="1221377" cy="912225"/>
              </a:xfrm>
              <a:solidFill>
                <a:srgbClr val="FFFF00"/>
              </a:solidFill>
            </p:grpSpPr>
            <p:sp>
              <p:nvSpPr>
                <p:cNvPr id="54" name="32-Point Star 53"/>
                <p:cNvSpPr/>
                <p:nvPr/>
              </p:nvSpPr>
              <p:spPr>
                <a:xfrm>
                  <a:off x="8105503" y="2884714"/>
                  <a:ext cx="222068" cy="195943"/>
                </a:xfrm>
                <a:prstGeom prst="star32">
                  <a:avLst/>
                </a:prstGeom>
                <a:grpFill/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32-Point Star 54"/>
                <p:cNvSpPr/>
                <p:nvPr/>
              </p:nvSpPr>
              <p:spPr>
                <a:xfrm>
                  <a:off x="8347167" y="2688771"/>
                  <a:ext cx="222068" cy="195943"/>
                </a:xfrm>
                <a:prstGeom prst="star32">
                  <a:avLst/>
                </a:prstGeom>
                <a:grpFill/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32-Point Star 55"/>
                <p:cNvSpPr/>
                <p:nvPr/>
              </p:nvSpPr>
              <p:spPr>
                <a:xfrm>
                  <a:off x="8458201" y="3061063"/>
                  <a:ext cx="222068" cy="195943"/>
                </a:xfrm>
                <a:prstGeom prst="star32">
                  <a:avLst/>
                </a:prstGeom>
                <a:grpFill/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32-Point Star 56"/>
                <p:cNvSpPr/>
                <p:nvPr/>
              </p:nvSpPr>
              <p:spPr>
                <a:xfrm>
                  <a:off x="8791303" y="2625634"/>
                  <a:ext cx="222068" cy="195943"/>
                </a:xfrm>
                <a:prstGeom prst="star32">
                  <a:avLst/>
                </a:prstGeom>
                <a:grpFill/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32-Point Star 57"/>
                <p:cNvSpPr/>
                <p:nvPr/>
              </p:nvSpPr>
              <p:spPr>
                <a:xfrm>
                  <a:off x="8752114" y="2884714"/>
                  <a:ext cx="222068" cy="195943"/>
                </a:xfrm>
                <a:prstGeom prst="star32">
                  <a:avLst/>
                </a:prstGeom>
                <a:grpFill/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32-Point Star 58"/>
                <p:cNvSpPr/>
                <p:nvPr/>
              </p:nvSpPr>
              <p:spPr>
                <a:xfrm>
                  <a:off x="9104812" y="2947851"/>
                  <a:ext cx="222068" cy="195943"/>
                </a:xfrm>
                <a:prstGeom prst="star32">
                  <a:avLst/>
                </a:prstGeom>
                <a:grpFill/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32-Point Star 59"/>
                <p:cNvSpPr/>
                <p:nvPr/>
              </p:nvSpPr>
              <p:spPr>
                <a:xfrm>
                  <a:off x="9091749" y="2492828"/>
                  <a:ext cx="222068" cy="195943"/>
                </a:xfrm>
                <a:prstGeom prst="star32">
                  <a:avLst/>
                </a:prstGeom>
                <a:grpFill/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32-Point Star 60"/>
                <p:cNvSpPr/>
                <p:nvPr/>
              </p:nvSpPr>
              <p:spPr>
                <a:xfrm>
                  <a:off x="8503920" y="2344781"/>
                  <a:ext cx="222068" cy="195943"/>
                </a:xfrm>
                <a:prstGeom prst="star32">
                  <a:avLst/>
                </a:prstGeom>
                <a:grpFill/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62" name="32-Point Star 61"/>
            <p:cNvSpPr/>
            <p:nvPr/>
          </p:nvSpPr>
          <p:spPr>
            <a:xfrm>
              <a:off x="9662588" y="3103834"/>
              <a:ext cx="177605" cy="143760"/>
            </a:xfrm>
            <a:prstGeom prst="star32">
              <a:avLst/>
            </a:prstGeom>
            <a:solidFill>
              <a:srgbClr val="FFFF00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32-Point Star 62"/>
            <p:cNvSpPr/>
            <p:nvPr/>
          </p:nvSpPr>
          <p:spPr>
            <a:xfrm>
              <a:off x="10354738" y="3505208"/>
              <a:ext cx="177605" cy="143760"/>
            </a:xfrm>
            <a:prstGeom prst="star32">
              <a:avLst/>
            </a:prstGeom>
            <a:solidFill>
              <a:srgbClr val="FFFF00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32-Point Star 63"/>
            <p:cNvSpPr/>
            <p:nvPr/>
          </p:nvSpPr>
          <p:spPr>
            <a:xfrm>
              <a:off x="9973153" y="3272864"/>
              <a:ext cx="222068" cy="195943"/>
            </a:xfrm>
            <a:prstGeom prst="star32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32-Point Star 64"/>
            <p:cNvSpPr/>
            <p:nvPr/>
          </p:nvSpPr>
          <p:spPr>
            <a:xfrm>
              <a:off x="11040049" y="3550996"/>
              <a:ext cx="222068" cy="195943"/>
            </a:xfrm>
            <a:prstGeom prst="star32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32-Point Star 65"/>
            <p:cNvSpPr/>
            <p:nvPr/>
          </p:nvSpPr>
          <p:spPr>
            <a:xfrm>
              <a:off x="11460708" y="3775164"/>
              <a:ext cx="177605" cy="143760"/>
            </a:xfrm>
            <a:prstGeom prst="star32">
              <a:avLst/>
            </a:prstGeom>
            <a:solidFill>
              <a:srgbClr val="FFFF00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2429614" y="1400400"/>
            <a:ext cx="2255526" cy="1688789"/>
            <a:chOff x="2429614" y="1400400"/>
            <a:chExt cx="2255526" cy="1688789"/>
          </a:xfrm>
        </p:grpSpPr>
        <p:sp>
          <p:nvSpPr>
            <p:cNvPr id="68" name="Curved Down Arrow 67"/>
            <p:cNvSpPr/>
            <p:nvPr/>
          </p:nvSpPr>
          <p:spPr>
            <a:xfrm rot="20379380">
              <a:off x="2429614" y="1400400"/>
              <a:ext cx="2255526" cy="974101"/>
            </a:xfrm>
            <a:prstGeom prst="curvedDownArrow">
              <a:avLst>
                <a:gd name="adj1" fmla="val 12103"/>
                <a:gd name="adj2" fmla="val 52974"/>
                <a:gd name="adj3" fmla="val 373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9" name="Flowchart: Connector 68"/>
            <p:cNvSpPr/>
            <p:nvPr/>
          </p:nvSpPr>
          <p:spPr>
            <a:xfrm>
              <a:off x="2471351" y="2681416"/>
              <a:ext cx="556054" cy="407773"/>
            </a:xfrm>
            <a:prstGeom prst="flowChartConnector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Rectangle 70"/>
          <p:cNvSpPr/>
          <p:nvPr/>
        </p:nvSpPr>
        <p:spPr>
          <a:xfrm>
            <a:off x="379523" y="6169965"/>
            <a:ext cx="495650" cy="461665"/>
          </a:xfrm>
          <a:prstGeom prst="rect">
            <a:avLst/>
          </a:prstGeom>
          <a:ln>
            <a:noFill/>
          </a:ln>
          <a:effectLst>
            <a:outerShdw blurRad="63500" dist="38100" dir="5400000" rotWithShape="0">
              <a:srgbClr val="000000">
                <a:alpha val="6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18</a:t>
            </a:r>
            <a:endParaRPr lang="en-US" sz="2400" b="1" dirty="0">
              <a:ln/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92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4" descr="Image result for normal bone marr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90" t="6013" r="11126" b="6369"/>
          <a:stretch/>
        </p:blipFill>
        <p:spPr bwMode="auto">
          <a:xfrm>
            <a:off x="3856272" y="874711"/>
            <a:ext cx="7234107" cy="60007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10720904" y="1526855"/>
            <a:ext cx="1407589" cy="1105113"/>
            <a:chOff x="4990778" y="3405026"/>
            <a:chExt cx="1407589" cy="1105113"/>
          </a:xfrm>
        </p:grpSpPr>
        <p:grpSp>
          <p:nvGrpSpPr>
            <p:cNvPr id="29" name="Group 28"/>
            <p:cNvGrpSpPr/>
            <p:nvPr/>
          </p:nvGrpSpPr>
          <p:grpSpPr>
            <a:xfrm>
              <a:off x="4990778" y="3598819"/>
              <a:ext cx="1407589" cy="911320"/>
              <a:chOff x="4990778" y="3598819"/>
              <a:chExt cx="1407589" cy="911320"/>
            </a:xfrm>
          </p:grpSpPr>
          <p:sp>
            <p:nvSpPr>
              <p:cNvPr id="12" name="Flowchart: Preparation 11"/>
              <p:cNvSpPr/>
              <p:nvPr/>
            </p:nvSpPr>
            <p:spPr>
              <a:xfrm>
                <a:off x="5175993" y="3598819"/>
                <a:ext cx="1222374" cy="692331"/>
              </a:xfrm>
              <a:prstGeom prst="flowChartPreparation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err="1" smtClean="0">
                    <a:ln w="10160">
                      <a:solidFill>
                        <a:srgbClr val="7030A0"/>
                      </a:solidFill>
                      <a:prstDash val="solid"/>
                    </a:ln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Treg</a:t>
                </a:r>
                <a:endParaRPr lang="en-US" b="1" dirty="0">
                  <a:ln w="10160">
                    <a:solidFill>
                      <a:srgbClr val="7030A0"/>
                    </a:solidFill>
                    <a:prstDash val="solid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  <p:sp>
            <p:nvSpPr>
              <p:cNvPr id="26" name="Moon 25"/>
              <p:cNvSpPr/>
              <p:nvPr/>
            </p:nvSpPr>
            <p:spPr>
              <a:xfrm rot="17875004" flipH="1" flipV="1">
                <a:off x="5417277" y="4301259"/>
                <a:ext cx="233649" cy="184112"/>
              </a:xfrm>
              <a:prstGeom prst="moon">
                <a:avLst/>
              </a:prstGeom>
              <a:solidFill>
                <a:srgbClr val="FF0000"/>
              </a:solidFill>
              <a:ln>
                <a:solidFill>
                  <a:srgbClr val="F9B3D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Moon 27"/>
              <p:cNvSpPr/>
              <p:nvPr/>
            </p:nvSpPr>
            <p:spPr>
              <a:xfrm rot="826752" flipH="1" flipV="1">
                <a:off x="4990778" y="3792410"/>
                <a:ext cx="279295" cy="205214"/>
              </a:xfrm>
              <a:prstGeom prst="moon">
                <a:avLst/>
              </a:prstGeom>
              <a:solidFill>
                <a:srgbClr val="FF0000"/>
              </a:solidFill>
              <a:ln>
                <a:solidFill>
                  <a:srgbClr val="F9B3D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Moon 29"/>
            <p:cNvSpPr/>
            <p:nvPr/>
          </p:nvSpPr>
          <p:spPr>
            <a:xfrm rot="5873140" flipH="1" flipV="1">
              <a:off x="6056934" y="3393200"/>
              <a:ext cx="217470" cy="241121"/>
            </a:xfrm>
            <a:prstGeom prst="moon">
              <a:avLst>
                <a:gd name="adj" fmla="val 46974"/>
              </a:avLst>
            </a:prstGeom>
            <a:solidFill>
              <a:srgbClr val="FF0000"/>
            </a:solidFill>
            <a:ln>
              <a:solidFill>
                <a:srgbClr val="F9B3D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0756913" y="5594310"/>
            <a:ext cx="1407589" cy="1105113"/>
            <a:chOff x="4990778" y="3405026"/>
            <a:chExt cx="1407589" cy="1105113"/>
          </a:xfrm>
        </p:grpSpPr>
        <p:grpSp>
          <p:nvGrpSpPr>
            <p:cNvPr id="35" name="Group 34"/>
            <p:cNvGrpSpPr/>
            <p:nvPr/>
          </p:nvGrpSpPr>
          <p:grpSpPr>
            <a:xfrm>
              <a:off x="4990778" y="3598819"/>
              <a:ext cx="1407589" cy="911320"/>
              <a:chOff x="4990778" y="3598819"/>
              <a:chExt cx="1407589" cy="911320"/>
            </a:xfrm>
          </p:grpSpPr>
          <p:sp>
            <p:nvSpPr>
              <p:cNvPr id="37" name="Flowchart: Preparation 36"/>
              <p:cNvSpPr/>
              <p:nvPr/>
            </p:nvSpPr>
            <p:spPr>
              <a:xfrm>
                <a:off x="5175993" y="3598819"/>
                <a:ext cx="1222374" cy="692331"/>
              </a:xfrm>
              <a:prstGeom prst="flowChartPreparation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ln w="10160">
                      <a:solidFill>
                        <a:srgbClr val="7030A0"/>
                      </a:solidFill>
                      <a:prstDash val="solid"/>
                    </a:ln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Th2</a:t>
                </a:r>
                <a:endParaRPr lang="en-US" b="1" dirty="0">
                  <a:ln w="10160">
                    <a:solidFill>
                      <a:srgbClr val="7030A0"/>
                    </a:solidFill>
                    <a:prstDash val="solid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  <p:sp>
            <p:nvSpPr>
              <p:cNvPr id="38" name="Moon 37"/>
              <p:cNvSpPr/>
              <p:nvPr/>
            </p:nvSpPr>
            <p:spPr>
              <a:xfrm rot="17875004" flipH="1" flipV="1">
                <a:off x="5417277" y="4301259"/>
                <a:ext cx="233649" cy="184112"/>
              </a:xfrm>
              <a:prstGeom prst="moon">
                <a:avLst/>
              </a:prstGeom>
              <a:solidFill>
                <a:srgbClr val="FF0000"/>
              </a:solidFill>
              <a:ln>
                <a:solidFill>
                  <a:srgbClr val="F9B3D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Moon 38"/>
              <p:cNvSpPr/>
              <p:nvPr/>
            </p:nvSpPr>
            <p:spPr>
              <a:xfrm rot="826752" flipH="1" flipV="1">
                <a:off x="4990778" y="3792410"/>
                <a:ext cx="279295" cy="205214"/>
              </a:xfrm>
              <a:prstGeom prst="moon">
                <a:avLst/>
              </a:prstGeom>
              <a:solidFill>
                <a:srgbClr val="FF0000"/>
              </a:solidFill>
              <a:ln>
                <a:solidFill>
                  <a:srgbClr val="F9B3D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Moon 35"/>
            <p:cNvSpPr/>
            <p:nvPr/>
          </p:nvSpPr>
          <p:spPr>
            <a:xfrm rot="5873140" flipH="1" flipV="1">
              <a:off x="6056934" y="3393200"/>
              <a:ext cx="217470" cy="241121"/>
            </a:xfrm>
            <a:prstGeom prst="moon">
              <a:avLst>
                <a:gd name="adj" fmla="val 46974"/>
              </a:avLst>
            </a:prstGeom>
            <a:solidFill>
              <a:srgbClr val="FF0000"/>
            </a:solidFill>
            <a:ln>
              <a:solidFill>
                <a:srgbClr val="F9B3D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512265" y="2060078"/>
            <a:ext cx="7126048" cy="1858846"/>
            <a:chOff x="4512265" y="2060078"/>
            <a:chExt cx="7126048" cy="1858846"/>
          </a:xfrm>
        </p:grpSpPr>
        <p:grpSp>
          <p:nvGrpSpPr>
            <p:cNvPr id="42" name="Group 41"/>
            <p:cNvGrpSpPr/>
            <p:nvPr/>
          </p:nvGrpSpPr>
          <p:grpSpPr>
            <a:xfrm>
              <a:off x="4512265" y="2060078"/>
              <a:ext cx="3072872" cy="1551804"/>
              <a:chOff x="1214846" y="1199121"/>
              <a:chExt cx="3072872" cy="1551804"/>
            </a:xfrm>
          </p:grpSpPr>
          <p:sp>
            <p:nvSpPr>
              <p:cNvPr id="59" name="Explosion 2 58"/>
              <p:cNvSpPr/>
              <p:nvPr/>
            </p:nvSpPr>
            <p:spPr>
              <a:xfrm rot="282386">
                <a:off x="1214846" y="1199121"/>
                <a:ext cx="2142308" cy="1059558"/>
              </a:xfrm>
              <a:prstGeom prst="irregularSeal2">
                <a:avLst/>
              </a:prstGeom>
              <a:solidFill>
                <a:schemeClr val="bg2"/>
              </a:solidFill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DC</a:t>
                </a:r>
                <a:endParaRPr lang="en-US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grpSp>
            <p:nvGrpSpPr>
              <p:cNvPr id="60" name="Group 59"/>
              <p:cNvGrpSpPr/>
              <p:nvPr/>
            </p:nvGrpSpPr>
            <p:grpSpPr>
              <a:xfrm>
                <a:off x="2987638" y="1630928"/>
                <a:ext cx="1300080" cy="1119997"/>
                <a:chOff x="8013737" y="2246809"/>
                <a:chExt cx="1300080" cy="1119997"/>
              </a:xfrm>
            </p:grpSpPr>
            <p:sp>
              <p:nvSpPr>
                <p:cNvPr id="61" name="32-Point Star 60"/>
                <p:cNvSpPr/>
                <p:nvPr/>
              </p:nvSpPr>
              <p:spPr>
                <a:xfrm>
                  <a:off x="8013737" y="2950027"/>
                  <a:ext cx="222068" cy="195943"/>
                </a:xfrm>
                <a:prstGeom prst="star32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32-Point Star 61"/>
                <p:cNvSpPr/>
                <p:nvPr/>
              </p:nvSpPr>
              <p:spPr>
                <a:xfrm>
                  <a:off x="8096650" y="2590798"/>
                  <a:ext cx="222068" cy="195943"/>
                </a:xfrm>
                <a:prstGeom prst="star32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32-Point Star 62"/>
                <p:cNvSpPr/>
                <p:nvPr/>
              </p:nvSpPr>
              <p:spPr>
                <a:xfrm>
                  <a:off x="8281688" y="3170863"/>
                  <a:ext cx="222068" cy="195943"/>
                </a:xfrm>
                <a:prstGeom prst="star32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32-Point Star 63"/>
                <p:cNvSpPr/>
                <p:nvPr/>
              </p:nvSpPr>
              <p:spPr>
                <a:xfrm>
                  <a:off x="8725988" y="2727957"/>
                  <a:ext cx="222068" cy="195943"/>
                </a:xfrm>
                <a:prstGeom prst="star32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32-Point Star 64"/>
                <p:cNvSpPr/>
                <p:nvPr/>
              </p:nvSpPr>
              <p:spPr>
                <a:xfrm>
                  <a:off x="8436393" y="2929817"/>
                  <a:ext cx="222068" cy="195943"/>
                </a:xfrm>
                <a:prstGeom prst="star32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32-Point Star 65"/>
                <p:cNvSpPr/>
                <p:nvPr/>
              </p:nvSpPr>
              <p:spPr>
                <a:xfrm>
                  <a:off x="8685583" y="3170863"/>
                  <a:ext cx="222068" cy="195943"/>
                </a:xfrm>
                <a:prstGeom prst="star32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32-Point Star 66"/>
                <p:cNvSpPr/>
                <p:nvPr/>
              </p:nvSpPr>
              <p:spPr>
                <a:xfrm>
                  <a:off x="9091749" y="2492828"/>
                  <a:ext cx="222068" cy="195943"/>
                </a:xfrm>
                <a:prstGeom prst="star32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32-Point Star 67"/>
                <p:cNvSpPr/>
                <p:nvPr/>
              </p:nvSpPr>
              <p:spPr>
                <a:xfrm>
                  <a:off x="8463515" y="2246809"/>
                  <a:ext cx="222068" cy="195943"/>
                </a:xfrm>
                <a:prstGeom prst="star32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3" name="Group 42"/>
            <p:cNvGrpSpPr/>
            <p:nvPr/>
          </p:nvGrpSpPr>
          <p:grpSpPr>
            <a:xfrm>
              <a:off x="7569121" y="2352130"/>
              <a:ext cx="2121621" cy="816846"/>
              <a:chOff x="3983175" y="697049"/>
              <a:chExt cx="2652757" cy="1113351"/>
            </a:xfrm>
          </p:grpSpPr>
          <p:sp>
            <p:nvSpPr>
              <p:cNvPr id="49" name="Cloud Callout 48"/>
              <p:cNvSpPr/>
              <p:nvPr/>
            </p:nvSpPr>
            <p:spPr>
              <a:xfrm>
                <a:off x="5204552" y="697049"/>
                <a:ext cx="1431380" cy="1113351"/>
              </a:xfrm>
              <a:prstGeom prst="cloudCallout">
                <a:avLst>
                  <a:gd name="adj1" fmla="val -12500"/>
                  <a:gd name="adj2" fmla="val 41106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n w="0">
                      <a:solidFill>
                        <a:schemeClr val="accent1">
                          <a:lumMod val="75000"/>
                        </a:schemeClr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Mon</a:t>
                </a:r>
                <a:endParaRPr lang="en-US" dirty="0">
                  <a:ln w="0">
                    <a:solidFill>
                      <a:schemeClr val="accent1">
                        <a:lumMod val="75000"/>
                      </a:schemeClr>
                    </a:solidFill>
                  </a:ln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grpSp>
            <p:nvGrpSpPr>
              <p:cNvPr id="50" name="Group 49"/>
              <p:cNvGrpSpPr/>
              <p:nvPr/>
            </p:nvGrpSpPr>
            <p:grpSpPr>
              <a:xfrm>
                <a:off x="3983175" y="797611"/>
                <a:ext cx="1221377" cy="912225"/>
                <a:chOff x="8105503" y="2344781"/>
                <a:chExt cx="1221377" cy="912225"/>
              </a:xfrm>
              <a:solidFill>
                <a:srgbClr val="FFFF00"/>
              </a:solidFill>
            </p:grpSpPr>
            <p:sp>
              <p:nvSpPr>
                <p:cNvPr id="51" name="32-Point Star 50"/>
                <p:cNvSpPr/>
                <p:nvPr/>
              </p:nvSpPr>
              <p:spPr>
                <a:xfrm>
                  <a:off x="8105503" y="2884714"/>
                  <a:ext cx="222068" cy="195943"/>
                </a:xfrm>
                <a:prstGeom prst="star32">
                  <a:avLst/>
                </a:prstGeom>
                <a:grpFill/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32-Point Star 51"/>
                <p:cNvSpPr/>
                <p:nvPr/>
              </p:nvSpPr>
              <p:spPr>
                <a:xfrm>
                  <a:off x="8347167" y="2688771"/>
                  <a:ext cx="222068" cy="195943"/>
                </a:xfrm>
                <a:prstGeom prst="star32">
                  <a:avLst/>
                </a:prstGeom>
                <a:grpFill/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32-Point Star 52"/>
                <p:cNvSpPr/>
                <p:nvPr/>
              </p:nvSpPr>
              <p:spPr>
                <a:xfrm>
                  <a:off x="8458201" y="3061063"/>
                  <a:ext cx="222068" cy="195943"/>
                </a:xfrm>
                <a:prstGeom prst="star32">
                  <a:avLst/>
                </a:prstGeom>
                <a:grpFill/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32-Point Star 53"/>
                <p:cNvSpPr/>
                <p:nvPr/>
              </p:nvSpPr>
              <p:spPr>
                <a:xfrm>
                  <a:off x="8791303" y="2625634"/>
                  <a:ext cx="222068" cy="195943"/>
                </a:xfrm>
                <a:prstGeom prst="star32">
                  <a:avLst/>
                </a:prstGeom>
                <a:grpFill/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32-Point Star 54"/>
                <p:cNvSpPr/>
                <p:nvPr/>
              </p:nvSpPr>
              <p:spPr>
                <a:xfrm>
                  <a:off x="8752114" y="2884714"/>
                  <a:ext cx="222068" cy="195943"/>
                </a:xfrm>
                <a:prstGeom prst="star32">
                  <a:avLst/>
                </a:prstGeom>
                <a:grpFill/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32-Point Star 55"/>
                <p:cNvSpPr/>
                <p:nvPr/>
              </p:nvSpPr>
              <p:spPr>
                <a:xfrm>
                  <a:off x="9104812" y="2947851"/>
                  <a:ext cx="222068" cy="195943"/>
                </a:xfrm>
                <a:prstGeom prst="star32">
                  <a:avLst/>
                </a:prstGeom>
                <a:grpFill/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32-Point Star 56"/>
                <p:cNvSpPr/>
                <p:nvPr/>
              </p:nvSpPr>
              <p:spPr>
                <a:xfrm>
                  <a:off x="9091749" y="2492828"/>
                  <a:ext cx="222068" cy="195943"/>
                </a:xfrm>
                <a:prstGeom prst="star32">
                  <a:avLst/>
                </a:prstGeom>
                <a:grpFill/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32-Point Star 57"/>
                <p:cNvSpPr/>
                <p:nvPr/>
              </p:nvSpPr>
              <p:spPr>
                <a:xfrm>
                  <a:off x="8503920" y="2344781"/>
                  <a:ext cx="222068" cy="195943"/>
                </a:xfrm>
                <a:prstGeom prst="star32">
                  <a:avLst/>
                </a:prstGeom>
                <a:grpFill/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4" name="32-Point Star 43"/>
            <p:cNvSpPr/>
            <p:nvPr/>
          </p:nvSpPr>
          <p:spPr>
            <a:xfrm>
              <a:off x="9662588" y="3103834"/>
              <a:ext cx="177605" cy="143760"/>
            </a:xfrm>
            <a:prstGeom prst="star32">
              <a:avLst/>
            </a:prstGeom>
            <a:solidFill>
              <a:srgbClr val="FFFF00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32-Point Star 44"/>
            <p:cNvSpPr/>
            <p:nvPr/>
          </p:nvSpPr>
          <p:spPr>
            <a:xfrm>
              <a:off x="10354738" y="3505208"/>
              <a:ext cx="177605" cy="143760"/>
            </a:xfrm>
            <a:prstGeom prst="star32">
              <a:avLst/>
            </a:prstGeom>
            <a:solidFill>
              <a:srgbClr val="FFFF00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32-Point Star 45"/>
            <p:cNvSpPr/>
            <p:nvPr/>
          </p:nvSpPr>
          <p:spPr>
            <a:xfrm>
              <a:off x="9973153" y="3272864"/>
              <a:ext cx="222068" cy="195943"/>
            </a:xfrm>
            <a:prstGeom prst="star32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32-Point Star 46"/>
            <p:cNvSpPr/>
            <p:nvPr/>
          </p:nvSpPr>
          <p:spPr>
            <a:xfrm>
              <a:off x="11040049" y="3550996"/>
              <a:ext cx="222068" cy="195943"/>
            </a:xfrm>
            <a:prstGeom prst="star32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32-Point Star 47"/>
            <p:cNvSpPr/>
            <p:nvPr/>
          </p:nvSpPr>
          <p:spPr>
            <a:xfrm>
              <a:off x="11460708" y="3775164"/>
              <a:ext cx="177605" cy="143760"/>
            </a:xfrm>
            <a:prstGeom prst="star32">
              <a:avLst/>
            </a:prstGeom>
            <a:solidFill>
              <a:srgbClr val="FFFF00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32-Point Star 68"/>
          <p:cNvSpPr/>
          <p:nvPr/>
        </p:nvSpPr>
        <p:spPr>
          <a:xfrm>
            <a:off x="11109138" y="2522046"/>
            <a:ext cx="193062" cy="175276"/>
          </a:xfrm>
          <a:prstGeom prst="star32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32-Point Star 69"/>
          <p:cNvSpPr/>
          <p:nvPr/>
        </p:nvSpPr>
        <p:spPr>
          <a:xfrm>
            <a:off x="11859963" y="5530083"/>
            <a:ext cx="177605" cy="143760"/>
          </a:xfrm>
          <a:prstGeom prst="star32">
            <a:avLst/>
          </a:prstGeom>
          <a:solidFill>
            <a:srgbClr val="FFFF0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32-Point Star 70"/>
          <p:cNvSpPr/>
          <p:nvPr/>
        </p:nvSpPr>
        <p:spPr>
          <a:xfrm>
            <a:off x="10645578" y="1904003"/>
            <a:ext cx="177605" cy="143760"/>
          </a:xfrm>
          <a:prstGeom prst="star32">
            <a:avLst/>
          </a:prstGeom>
          <a:solidFill>
            <a:srgbClr val="FFFF0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0" name="Group 149"/>
          <p:cNvGrpSpPr/>
          <p:nvPr/>
        </p:nvGrpSpPr>
        <p:grpSpPr>
          <a:xfrm>
            <a:off x="2429614" y="1400400"/>
            <a:ext cx="2255526" cy="1688789"/>
            <a:chOff x="2429614" y="1400400"/>
            <a:chExt cx="2255526" cy="1688789"/>
          </a:xfrm>
        </p:grpSpPr>
        <p:sp>
          <p:nvSpPr>
            <p:cNvPr id="151" name="Curved Down Arrow 150"/>
            <p:cNvSpPr/>
            <p:nvPr/>
          </p:nvSpPr>
          <p:spPr>
            <a:xfrm rot="20379380">
              <a:off x="2429614" y="1400400"/>
              <a:ext cx="2255526" cy="974101"/>
            </a:xfrm>
            <a:prstGeom prst="curvedDownArrow">
              <a:avLst>
                <a:gd name="adj1" fmla="val 12103"/>
                <a:gd name="adj2" fmla="val 52974"/>
                <a:gd name="adj3" fmla="val 373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2" name="Flowchart: Connector 151"/>
            <p:cNvSpPr/>
            <p:nvPr/>
          </p:nvSpPr>
          <p:spPr>
            <a:xfrm>
              <a:off x="2471351" y="2681416"/>
              <a:ext cx="556054" cy="407773"/>
            </a:xfrm>
            <a:prstGeom prst="flowChartConnector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11358898" y="1151438"/>
            <a:ext cx="70724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ccr4</a:t>
            </a:r>
            <a:endParaRPr lang="en-US" sz="2400" b="0" cap="none" spc="0" dirty="0">
              <a:ln w="0"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10337497" y="6076928"/>
            <a:ext cx="70724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ccr4</a:t>
            </a:r>
            <a:endParaRPr lang="en-US" sz="2400" b="0" cap="none" spc="0" dirty="0">
              <a:ln w="0"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379523" y="6169965"/>
            <a:ext cx="495650" cy="461665"/>
          </a:xfrm>
          <a:prstGeom prst="rect">
            <a:avLst/>
          </a:prstGeom>
          <a:ln>
            <a:noFill/>
          </a:ln>
          <a:effectLst>
            <a:outerShdw blurRad="63500" dist="38100" dir="5400000" rotWithShape="0">
              <a:srgbClr val="000000">
                <a:alpha val="6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18</a:t>
            </a:r>
            <a:endParaRPr lang="en-US" sz="2400" b="1" dirty="0">
              <a:ln/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50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4" descr="Image result for normal bone marr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90" t="6013" r="11126" b="6369"/>
          <a:stretch/>
        </p:blipFill>
        <p:spPr bwMode="auto">
          <a:xfrm>
            <a:off x="3856272" y="874711"/>
            <a:ext cx="7234107" cy="60007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10720904" y="1526855"/>
            <a:ext cx="1407589" cy="1105113"/>
            <a:chOff x="4990778" y="3405026"/>
            <a:chExt cx="1407589" cy="1105113"/>
          </a:xfrm>
        </p:grpSpPr>
        <p:grpSp>
          <p:nvGrpSpPr>
            <p:cNvPr id="29" name="Group 28"/>
            <p:cNvGrpSpPr/>
            <p:nvPr/>
          </p:nvGrpSpPr>
          <p:grpSpPr>
            <a:xfrm>
              <a:off x="4990778" y="3598819"/>
              <a:ext cx="1407589" cy="911320"/>
              <a:chOff x="4990778" y="3598819"/>
              <a:chExt cx="1407589" cy="911320"/>
            </a:xfrm>
          </p:grpSpPr>
          <p:sp>
            <p:nvSpPr>
              <p:cNvPr id="12" name="Flowchart: Preparation 11"/>
              <p:cNvSpPr/>
              <p:nvPr/>
            </p:nvSpPr>
            <p:spPr>
              <a:xfrm>
                <a:off x="5175993" y="3598819"/>
                <a:ext cx="1222374" cy="692331"/>
              </a:xfrm>
              <a:prstGeom prst="flowChartPreparation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err="1" smtClean="0">
                    <a:ln w="10160">
                      <a:solidFill>
                        <a:srgbClr val="7030A0"/>
                      </a:solidFill>
                      <a:prstDash val="solid"/>
                    </a:ln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Treg</a:t>
                </a:r>
                <a:endParaRPr lang="en-US" b="1" dirty="0">
                  <a:ln w="10160">
                    <a:solidFill>
                      <a:srgbClr val="7030A0"/>
                    </a:solidFill>
                    <a:prstDash val="solid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  <p:sp>
            <p:nvSpPr>
              <p:cNvPr id="26" name="Moon 25"/>
              <p:cNvSpPr/>
              <p:nvPr/>
            </p:nvSpPr>
            <p:spPr>
              <a:xfrm rot="17875004" flipH="1" flipV="1">
                <a:off x="5417277" y="4301259"/>
                <a:ext cx="233649" cy="184112"/>
              </a:xfrm>
              <a:prstGeom prst="moon">
                <a:avLst/>
              </a:prstGeom>
              <a:solidFill>
                <a:srgbClr val="FF0000"/>
              </a:solidFill>
              <a:ln>
                <a:solidFill>
                  <a:srgbClr val="F9B3D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Moon 27"/>
              <p:cNvSpPr/>
              <p:nvPr/>
            </p:nvSpPr>
            <p:spPr>
              <a:xfrm rot="826752" flipH="1" flipV="1">
                <a:off x="4990778" y="3792410"/>
                <a:ext cx="279295" cy="205214"/>
              </a:xfrm>
              <a:prstGeom prst="moon">
                <a:avLst/>
              </a:prstGeom>
              <a:solidFill>
                <a:srgbClr val="FF0000"/>
              </a:solidFill>
              <a:ln>
                <a:solidFill>
                  <a:srgbClr val="F9B3D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Moon 29"/>
            <p:cNvSpPr/>
            <p:nvPr/>
          </p:nvSpPr>
          <p:spPr>
            <a:xfrm rot="5873140" flipH="1" flipV="1">
              <a:off x="6056934" y="3393200"/>
              <a:ext cx="217470" cy="241121"/>
            </a:xfrm>
            <a:prstGeom prst="moon">
              <a:avLst>
                <a:gd name="adj" fmla="val 46974"/>
              </a:avLst>
            </a:prstGeom>
            <a:solidFill>
              <a:srgbClr val="FF0000"/>
            </a:solidFill>
            <a:ln>
              <a:solidFill>
                <a:srgbClr val="F9B3D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0756913" y="5594310"/>
            <a:ext cx="1407589" cy="1105113"/>
            <a:chOff x="4990778" y="3405026"/>
            <a:chExt cx="1407589" cy="1105113"/>
          </a:xfrm>
        </p:grpSpPr>
        <p:grpSp>
          <p:nvGrpSpPr>
            <p:cNvPr id="35" name="Group 34"/>
            <p:cNvGrpSpPr/>
            <p:nvPr/>
          </p:nvGrpSpPr>
          <p:grpSpPr>
            <a:xfrm>
              <a:off x="4990778" y="3598819"/>
              <a:ext cx="1407589" cy="911320"/>
              <a:chOff x="4990778" y="3598819"/>
              <a:chExt cx="1407589" cy="911320"/>
            </a:xfrm>
          </p:grpSpPr>
          <p:sp>
            <p:nvSpPr>
              <p:cNvPr id="37" name="Flowchart: Preparation 36"/>
              <p:cNvSpPr/>
              <p:nvPr/>
            </p:nvSpPr>
            <p:spPr>
              <a:xfrm>
                <a:off x="5175993" y="3598819"/>
                <a:ext cx="1222374" cy="692331"/>
              </a:xfrm>
              <a:prstGeom prst="flowChartPreparation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ln w="10160">
                      <a:solidFill>
                        <a:srgbClr val="7030A0"/>
                      </a:solidFill>
                      <a:prstDash val="solid"/>
                    </a:ln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Th2</a:t>
                </a:r>
                <a:endParaRPr lang="en-US" b="1" dirty="0">
                  <a:ln w="10160">
                    <a:solidFill>
                      <a:srgbClr val="7030A0"/>
                    </a:solidFill>
                    <a:prstDash val="solid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  <p:sp>
            <p:nvSpPr>
              <p:cNvPr id="38" name="Moon 37"/>
              <p:cNvSpPr/>
              <p:nvPr/>
            </p:nvSpPr>
            <p:spPr>
              <a:xfrm rot="17875004" flipH="1" flipV="1">
                <a:off x="5417277" y="4301259"/>
                <a:ext cx="233649" cy="184112"/>
              </a:xfrm>
              <a:prstGeom prst="moon">
                <a:avLst/>
              </a:prstGeom>
              <a:solidFill>
                <a:srgbClr val="FF0000"/>
              </a:solidFill>
              <a:ln>
                <a:solidFill>
                  <a:srgbClr val="F9B3D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Moon 38"/>
              <p:cNvSpPr/>
              <p:nvPr/>
            </p:nvSpPr>
            <p:spPr>
              <a:xfrm rot="826752" flipH="1" flipV="1">
                <a:off x="4990778" y="3792410"/>
                <a:ext cx="279295" cy="205214"/>
              </a:xfrm>
              <a:prstGeom prst="moon">
                <a:avLst/>
              </a:prstGeom>
              <a:solidFill>
                <a:srgbClr val="FF0000"/>
              </a:solidFill>
              <a:ln>
                <a:solidFill>
                  <a:srgbClr val="F9B3D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Moon 35"/>
            <p:cNvSpPr/>
            <p:nvPr/>
          </p:nvSpPr>
          <p:spPr>
            <a:xfrm rot="5873140" flipH="1" flipV="1">
              <a:off x="6056934" y="3393200"/>
              <a:ext cx="217470" cy="241121"/>
            </a:xfrm>
            <a:prstGeom prst="moon">
              <a:avLst>
                <a:gd name="adj" fmla="val 46974"/>
              </a:avLst>
            </a:prstGeom>
            <a:solidFill>
              <a:srgbClr val="FF0000"/>
            </a:solidFill>
            <a:ln>
              <a:solidFill>
                <a:srgbClr val="F9B3D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512265" y="2060078"/>
            <a:ext cx="7126048" cy="1858846"/>
            <a:chOff x="4512265" y="2060078"/>
            <a:chExt cx="7126048" cy="1858846"/>
          </a:xfrm>
        </p:grpSpPr>
        <p:grpSp>
          <p:nvGrpSpPr>
            <p:cNvPr id="42" name="Group 41"/>
            <p:cNvGrpSpPr/>
            <p:nvPr/>
          </p:nvGrpSpPr>
          <p:grpSpPr>
            <a:xfrm>
              <a:off x="4512265" y="2060078"/>
              <a:ext cx="3072872" cy="1551804"/>
              <a:chOff x="1214846" y="1199121"/>
              <a:chExt cx="3072872" cy="1551804"/>
            </a:xfrm>
          </p:grpSpPr>
          <p:sp>
            <p:nvSpPr>
              <p:cNvPr id="59" name="Explosion 2 58"/>
              <p:cNvSpPr/>
              <p:nvPr/>
            </p:nvSpPr>
            <p:spPr>
              <a:xfrm rot="282386">
                <a:off x="1214846" y="1199121"/>
                <a:ext cx="2142308" cy="1059558"/>
              </a:xfrm>
              <a:prstGeom prst="irregularSeal2">
                <a:avLst/>
              </a:prstGeom>
              <a:solidFill>
                <a:schemeClr val="bg2"/>
              </a:solidFill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DC</a:t>
                </a:r>
                <a:endParaRPr lang="en-US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grpSp>
            <p:nvGrpSpPr>
              <p:cNvPr id="60" name="Group 59"/>
              <p:cNvGrpSpPr/>
              <p:nvPr/>
            </p:nvGrpSpPr>
            <p:grpSpPr>
              <a:xfrm>
                <a:off x="2987638" y="1630928"/>
                <a:ext cx="1300080" cy="1119997"/>
                <a:chOff x="8013737" y="2246809"/>
                <a:chExt cx="1300080" cy="1119997"/>
              </a:xfrm>
            </p:grpSpPr>
            <p:sp>
              <p:nvSpPr>
                <p:cNvPr id="61" name="32-Point Star 60"/>
                <p:cNvSpPr/>
                <p:nvPr/>
              </p:nvSpPr>
              <p:spPr>
                <a:xfrm>
                  <a:off x="8013737" y="2950027"/>
                  <a:ext cx="222068" cy="195943"/>
                </a:xfrm>
                <a:prstGeom prst="star32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32-Point Star 61"/>
                <p:cNvSpPr/>
                <p:nvPr/>
              </p:nvSpPr>
              <p:spPr>
                <a:xfrm>
                  <a:off x="8096650" y="2590798"/>
                  <a:ext cx="222068" cy="195943"/>
                </a:xfrm>
                <a:prstGeom prst="star32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32-Point Star 62"/>
                <p:cNvSpPr/>
                <p:nvPr/>
              </p:nvSpPr>
              <p:spPr>
                <a:xfrm>
                  <a:off x="8281688" y="3170863"/>
                  <a:ext cx="222068" cy="195943"/>
                </a:xfrm>
                <a:prstGeom prst="star32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32-Point Star 63"/>
                <p:cNvSpPr/>
                <p:nvPr/>
              </p:nvSpPr>
              <p:spPr>
                <a:xfrm>
                  <a:off x="8725988" y="2727957"/>
                  <a:ext cx="222068" cy="195943"/>
                </a:xfrm>
                <a:prstGeom prst="star32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32-Point Star 64"/>
                <p:cNvSpPr/>
                <p:nvPr/>
              </p:nvSpPr>
              <p:spPr>
                <a:xfrm>
                  <a:off x="8436393" y="2929817"/>
                  <a:ext cx="222068" cy="195943"/>
                </a:xfrm>
                <a:prstGeom prst="star32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32-Point Star 65"/>
                <p:cNvSpPr/>
                <p:nvPr/>
              </p:nvSpPr>
              <p:spPr>
                <a:xfrm>
                  <a:off x="8685583" y="3170863"/>
                  <a:ext cx="222068" cy="195943"/>
                </a:xfrm>
                <a:prstGeom prst="star32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32-Point Star 66"/>
                <p:cNvSpPr/>
                <p:nvPr/>
              </p:nvSpPr>
              <p:spPr>
                <a:xfrm>
                  <a:off x="9091749" y="2492828"/>
                  <a:ext cx="222068" cy="195943"/>
                </a:xfrm>
                <a:prstGeom prst="star32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32-Point Star 67"/>
                <p:cNvSpPr/>
                <p:nvPr/>
              </p:nvSpPr>
              <p:spPr>
                <a:xfrm>
                  <a:off x="8463515" y="2246809"/>
                  <a:ext cx="222068" cy="195943"/>
                </a:xfrm>
                <a:prstGeom prst="star32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3" name="Group 42"/>
            <p:cNvGrpSpPr/>
            <p:nvPr/>
          </p:nvGrpSpPr>
          <p:grpSpPr>
            <a:xfrm>
              <a:off x="7569121" y="2352130"/>
              <a:ext cx="2121621" cy="816846"/>
              <a:chOff x="3983175" y="697049"/>
              <a:chExt cx="2652757" cy="1113351"/>
            </a:xfrm>
          </p:grpSpPr>
          <p:sp>
            <p:nvSpPr>
              <p:cNvPr id="49" name="Cloud Callout 48"/>
              <p:cNvSpPr/>
              <p:nvPr/>
            </p:nvSpPr>
            <p:spPr>
              <a:xfrm>
                <a:off x="5204552" y="697049"/>
                <a:ext cx="1431380" cy="1113351"/>
              </a:xfrm>
              <a:prstGeom prst="cloudCallout">
                <a:avLst>
                  <a:gd name="adj1" fmla="val -12500"/>
                  <a:gd name="adj2" fmla="val 41106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n w="0">
                      <a:solidFill>
                        <a:schemeClr val="accent1">
                          <a:lumMod val="75000"/>
                        </a:schemeClr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Mon</a:t>
                </a:r>
                <a:endParaRPr lang="en-US" dirty="0">
                  <a:ln w="0">
                    <a:solidFill>
                      <a:schemeClr val="accent1">
                        <a:lumMod val="75000"/>
                      </a:schemeClr>
                    </a:solidFill>
                  </a:ln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grpSp>
            <p:nvGrpSpPr>
              <p:cNvPr id="50" name="Group 49"/>
              <p:cNvGrpSpPr/>
              <p:nvPr/>
            </p:nvGrpSpPr>
            <p:grpSpPr>
              <a:xfrm>
                <a:off x="3983175" y="797611"/>
                <a:ext cx="1221377" cy="912225"/>
                <a:chOff x="8105503" y="2344781"/>
                <a:chExt cx="1221377" cy="912225"/>
              </a:xfrm>
              <a:solidFill>
                <a:srgbClr val="FFFF00"/>
              </a:solidFill>
            </p:grpSpPr>
            <p:sp>
              <p:nvSpPr>
                <p:cNvPr id="51" name="32-Point Star 50"/>
                <p:cNvSpPr/>
                <p:nvPr/>
              </p:nvSpPr>
              <p:spPr>
                <a:xfrm>
                  <a:off x="8105503" y="2884714"/>
                  <a:ext cx="222068" cy="195943"/>
                </a:xfrm>
                <a:prstGeom prst="star32">
                  <a:avLst/>
                </a:prstGeom>
                <a:grpFill/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32-Point Star 51"/>
                <p:cNvSpPr/>
                <p:nvPr/>
              </p:nvSpPr>
              <p:spPr>
                <a:xfrm>
                  <a:off x="8347167" y="2688771"/>
                  <a:ext cx="222068" cy="195943"/>
                </a:xfrm>
                <a:prstGeom prst="star32">
                  <a:avLst/>
                </a:prstGeom>
                <a:grpFill/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32-Point Star 52"/>
                <p:cNvSpPr/>
                <p:nvPr/>
              </p:nvSpPr>
              <p:spPr>
                <a:xfrm>
                  <a:off x="8458201" y="3061063"/>
                  <a:ext cx="222068" cy="195943"/>
                </a:xfrm>
                <a:prstGeom prst="star32">
                  <a:avLst/>
                </a:prstGeom>
                <a:grpFill/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32-Point Star 53"/>
                <p:cNvSpPr/>
                <p:nvPr/>
              </p:nvSpPr>
              <p:spPr>
                <a:xfrm>
                  <a:off x="8791303" y="2625634"/>
                  <a:ext cx="222068" cy="195943"/>
                </a:xfrm>
                <a:prstGeom prst="star32">
                  <a:avLst/>
                </a:prstGeom>
                <a:grpFill/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32-Point Star 54"/>
                <p:cNvSpPr/>
                <p:nvPr/>
              </p:nvSpPr>
              <p:spPr>
                <a:xfrm>
                  <a:off x="8752114" y="2884714"/>
                  <a:ext cx="222068" cy="195943"/>
                </a:xfrm>
                <a:prstGeom prst="star32">
                  <a:avLst/>
                </a:prstGeom>
                <a:grpFill/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32-Point Star 55"/>
                <p:cNvSpPr/>
                <p:nvPr/>
              </p:nvSpPr>
              <p:spPr>
                <a:xfrm>
                  <a:off x="9104812" y="2947851"/>
                  <a:ext cx="222068" cy="195943"/>
                </a:xfrm>
                <a:prstGeom prst="star32">
                  <a:avLst/>
                </a:prstGeom>
                <a:grpFill/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32-Point Star 56"/>
                <p:cNvSpPr/>
                <p:nvPr/>
              </p:nvSpPr>
              <p:spPr>
                <a:xfrm>
                  <a:off x="9091749" y="2492828"/>
                  <a:ext cx="222068" cy="195943"/>
                </a:xfrm>
                <a:prstGeom prst="star32">
                  <a:avLst/>
                </a:prstGeom>
                <a:grpFill/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32-Point Star 57"/>
                <p:cNvSpPr/>
                <p:nvPr/>
              </p:nvSpPr>
              <p:spPr>
                <a:xfrm>
                  <a:off x="8503920" y="2344781"/>
                  <a:ext cx="222068" cy="195943"/>
                </a:xfrm>
                <a:prstGeom prst="star32">
                  <a:avLst/>
                </a:prstGeom>
                <a:grpFill/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4" name="32-Point Star 43"/>
            <p:cNvSpPr/>
            <p:nvPr/>
          </p:nvSpPr>
          <p:spPr>
            <a:xfrm>
              <a:off x="9662588" y="3103834"/>
              <a:ext cx="177605" cy="143760"/>
            </a:xfrm>
            <a:prstGeom prst="star32">
              <a:avLst/>
            </a:prstGeom>
            <a:solidFill>
              <a:srgbClr val="FFFF00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32-Point Star 44"/>
            <p:cNvSpPr/>
            <p:nvPr/>
          </p:nvSpPr>
          <p:spPr>
            <a:xfrm>
              <a:off x="10354738" y="3505208"/>
              <a:ext cx="177605" cy="143760"/>
            </a:xfrm>
            <a:prstGeom prst="star32">
              <a:avLst/>
            </a:prstGeom>
            <a:solidFill>
              <a:srgbClr val="FFFF00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32-Point Star 45"/>
            <p:cNvSpPr/>
            <p:nvPr/>
          </p:nvSpPr>
          <p:spPr>
            <a:xfrm>
              <a:off x="9973153" y="3272864"/>
              <a:ext cx="222068" cy="195943"/>
            </a:xfrm>
            <a:prstGeom prst="star32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32-Point Star 46"/>
            <p:cNvSpPr/>
            <p:nvPr/>
          </p:nvSpPr>
          <p:spPr>
            <a:xfrm>
              <a:off x="11040049" y="3550996"/>
              <a:ext cx="222068" cy="195943"/>
            </a:xfrm>
            <a:prstGeom prst="star32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32-Point Star 47"/>
            <p:cNvSpPr/>
            <p:nvPr/>
          </p:nvSpPr>
          <p:spPr>
            <a:xfrm>
              <a:off x="11460708" y="3775164"/>
              <a:ext cx="177605" cy="143760"/>
            </a:xfrm>
            <a:prstGeom prst="star32">
              <a:avLst/>
            </a:prstGeom>
            <a:solidFill>
              <a:srgbClr val="FFFF00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32-Point Star 68"/>
          <p:cNvSpPr/>
          <p:nvPr/>
        </p:nvSpPr>
        <p:spPr>
          <a:xfrm>
            <a:off x="11109138" y="2522046"/>
            <a:ext cx="193062" cy="175276"/>
          </a:xfrm>
          <a:prstGeom prst="star32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32-Point Star 69"/>
          <p:cNvSpPr/>
          <p:nvPr/>
        </p:nvSpPr>
        <p:spPr>
          <a:xfrm>
            <a:off x="11859963" y="5530083"/>
            <a:ext cx="177605" cy="143760"/>
          </a:xfrm>
          <a:prstGeom prst="star32">
            <a:avLst/>
          </a:prstGeom>
          <a:solidFill>
            <a:srgbClr val="FFFF0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32-Point Star 70"/>
          <p:cNvSpPr/>
          <p:nvPr/>
        </p:nvSpPr>
        <p:spPr>
          <a:xfrm>
            <a:off x="10645578" y="1904003"/>
            <a:ext cx="177605" cy="143760"/>
          </a:xfrm>
          <a:prstGeom prst="star32">
            <a:avLst/>
          </a:prstGeom>
          <a:solidFill>
            <a:srgbClr val="FFFF0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/>
          <p:cNvGrpSpPr/>
          <p:nvPr/>
        </p:nvGrpSpPr>
        <p:grpSpPr>
          <a:xfrm>
            <a:off x="7940004" y="4373250"/>
            <a:ext cx="1097814" cy="696316"/>
            <a:chOff x="4990778" y="3405026"/>
            <a:chExt cx="1407589" cy="1105113"/>
          </a:xfrm>
        </p:grpSpPr>
        <p:grpSp>
          <p:nvGrpSpPr>
            <p:cNvPr id="79" name="Group 78"/>
            <p:cNvGrpSpPr/>
            <p:nvPr/>
          </p:nvGrpSpPr>
          <p:grpSpPr>
            <a:xfrm>
              <a:off x="4990778" y="3598819"/>
              <a:ext cx="1407589" cy="911320"/>
              <a:chOff x="4990778" y="3598819"/>
              <a:chExt cx="1407589" cy="911320"/>
            </a:xfrm>
          </p:grpSpPr>
          <p:sp>
            <p:nvSpPr>
              <p:cNvPr id="81" name="Flowchart: Preparation 80"/>
              <p:cNvSpPr/>
              <p:nvPr/>
            </p:nvSpPr>
            <p:spPr>
              <a:xfrm>
                <a:off x="5175993" y="3598819"/>
                <a:ext cx="1222374" cy="692331"/>
              </a:xfrm>
              <a:prstGeom prst="flowChartPreparation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ln w="10160">
                      <a:solidFill>
                        <a:srgbClr val="7030A0"/>
                      </a:solidFill>
                      <a:prstDash val="solid"/>
                    </a:ln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Th2</a:t>
                </a:r>
                <a:endParaRPr lang="en-US" b="1" dirty="0">
                  <a:ln w="10160">
                    <a:solidFill>
                      <a:srgbClr val="7030A0"/>
                    </a:solidFill>
                    <a:prstDash val="solid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  <p:sp>
            <p:nvSpPr>
              <p:cNvPr id="82" name="Moon 81"/>
              <p:cNvSpPr/>
              <p:nvPr/>
            </p:nvSpPr>
            <p:spPr>
              <a:xfrm rot="17875004" flipH="1" flipV="1">
                <a:off x="5417277" y="4301259"/>
                <a:ext cx="233649" cy="184112"/>
              </a:xfrm>
              <a:prstGeom prst="moon">
                <a:avLst/>
              </a:prstGeom>
              <a:solidFill>
                <a:srgbClr val="FF0000"/>
              </a:solidFill>
              <a:ln>
                <a:solidFill>
                  <a:srgbClr val="F9B3D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Moon 82"/>
              <p:cNvSpPr/>
              <p:nvPr/>
            </p:nvSpPr>
            <p:spPr>
              <a:xfrm rot="826752" flipH="1" flipV="1">
                <a:off x="4990778" y="3792410"/>
                <a:ext cx="279295" cy="205214"/>
              </a:xfrm>
              <a:prstGeom prst="moon">
                <a:avLst/>
              </a:prstGeom>
              <a:solidFill>
                <a:srgbClr val="FF0000"/>
              </a:solidFill>
              <a:ln>
                <a:solidFill>
                  <a:srgbClr val="F9B3D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0" name="Moon 79"/>
            <p:cNvSpPr/>
            <p:nvPr/>
          </p:nvSpPr>
          <p:spPr>
            <a:xfrm rot="5873140" flipH="1" flipV="1">
              <a:off x="6056934" y="3393200"/>
              <a:ext cx="217470" cy="241121"/>
            </a:xfrm>
            <a:prstGeom prst="moon">
              <a:avLst>
                <a:gd name="adj" fmla="val 46974"/>
              </a:avLst>
            </a:prstGeom>
            <a:solidFill>
              <a:srgbClr val="FF0000"/>
            </a:solidFill>
            <a:ln>
              <a:solidFill>
                <a:srgbClr val="F9B3D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6764004" y="4451658"/>
            <a:ext cx="1097814" cy="696316"/>
            <a:chOff x="4990778" y="3405026"/>
            <a:chExt cx="1407589" cy="1105113"/>
          </a:xfrm>
        </p:grpSpPr>
        <p:grpSp>
          <p:nvGrpSpPr>
            <p:cNvPr id="85" name="Group 84"/>
            <p:cNvGrpSpPr/>
            <p:nvPr/>
          </p:nvGrpSpPr>
          <p:grpSpPr>
            <a:xfrm>
              <a:off x="4990778" y="3598819"/>
              <a:ext cx="1407589" cy="911320"/>
              <a:chOff x="4990778" y="3598819"/>
              <a:chExt cx="1407589" cy="911320"/>
            </a:xfrm>
          </p:grpSpPr>
          <p:sp>
            <p:nvSpPr>
              <p:cNvPr id="87" name="Flowchart: Preparation 86"/>
              <p:cNvSpPr/>
              <p:nvPr/>
            </p:nvSpPr>
            <p:spPr>
              <a:xfrm>
                <a:off x="5175993" y="3598819"/>
                <a:ext cx="1222374" cy="692331"/>
              </a:xfrm>
              <a:prstGeom prst="flowChartPreparation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ln w="10160">
                      <a:solidFill>
                        <a:srgbClr val="7030A0"/>
                      </a:solidFill>
                      <a:prstDash val="solid"/>
                    </a:ln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Th2</a:t>
                </a:r>
                <a:endParaRPr lang="en-US" b="1" dirty="0">
                  <a:ln w="10160">
                    <a:solidFill>
                      <a:srgbClr val="7030A0"/>
                    </a:solidFill>
                    <a:prstDash val="solid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  <p:sp>
            <p:nvSpPr>
              <p:cNvPr id="88" name="Moon 87"/>
              <p:cNvSpPr/>
              <p:nvPr/>
            </p:nvSpPr>
            <p:spPr>
              <a:xfrm rot="17875004" flipH="1" flipV="1">
                <a:off x="5417277" y="4301259"/>
                <a:ext cx="233649" cy="184112"/>
              </a:xfrm>
              <a:prstGeom prst="moon">
                <a:avLst/>
              </a:prstGeom>
              <a:solidFill>
                <a:srgbClr val="FF0000"/>
              </a:solidFill>
              <a:ln>
                <a:solidFill>
                  <a:srgbClr val="F9B3D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Moon 88"/>
              <p:cNvSpPr/>
              <p:nvPr/>
            </p:nvSpPr>
            <p:spPr>
              <a:xfrm rot="826752" flipH="1" flipV="1">
                <a:off x="4990778" y="3792410"/>
                <a:ext cx="279295" cy="205214"/>
              </a:xfrm>
              <a:prstGeom prst="moon">
                <a:avLst/>
              </a:prstGeom>
              <a:solidFill>
                <a:srgbClr val="FF0000"/>
              </a:solidFill>
              <a:ln>
                <a:solidFill>
                  <a:srgbClr val="F9B3D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Moon 85"/>
            <p:cNvSpPr/>
            <p:nvPr/>
          </p:nvSpPr>
          <p:spPr>
            <a:xfrm rot="5873140" flipH="1" flipV="1">
              <a:off x="6056934" y="3393200"/>
              <a:ext cx="217470" cy="241121"/>
            </a:xfrm>
            <a:prstGeom prst="moon">
              <a:avLst>
                <a:gd name="adj" fmla="val 46974"/>
              </a:avLst>
            </a:prstGeom>
            <a:solidFill>
              <a:srgbClr val="FF0000"/>
            </a:solidFill>
            <a:ln>
              <a:solidFill>
                <a:srgbClr val="F9B3D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7382574" y="4833767"/>
            <a:ext cx="1097814" cy="696316"/>
            <a:chOff x="4990778" y="3405026"/>
            <a:chExt cx="1407589" cy="1105113"/>
          </a:xfrm>
        </p:grpSpPr>
        <p:grpSp>
          <p:nvGrpSpPr>
            <p:cNvPr id="91" name="Group 90"/>
            <p:cNvGrpSpPr/>
            <p:nvPr/>
          </p:nvGrpSpPr>
          <p:grpSpPr>
            <a:xfrm>
              <a:off x="4990778" y="3598819"/>
              <a:ext cx="1407589" cy="911320"/>
              <a:chOff x="4990778" y="3598819"/>
              <a:chExt cx="1407589" cy="911320"/>
            </a:xfrm>
          </p:grpSpPr>
          <p:sp>
            <p:nvSpPr>
              <p:cNvPr id="93" name="Flowchart: Preparation 92"/>
              <p:cNvSpPr/>
              <p:nvPr/>
            </p:nvSpPr>
            <p:spPr>
              <a:xfrm>
                <a:off x="5175993" y="3598819"/>
                <a:ext cx="1222374" cy="692331"/>
              </a:xfrm>
              <a:prstGeom prst="flowChartPreparation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ln w="10160">
                      <a:solidFill>
                        <a:srgbClr val="7030A0"/>
                      </a:solidFill>
                      <a:prstDash val="solid"/>
                    </a:ln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Th2</a:t>
                </a:r>
                <a:endParaRPr lang="en-US" b="1" dirty="0">
                  <a:ln w="10160">
                    <a:solidFill>
                      <a:srgbClr val="7030A0"/>
                    </a:solidFill>
                    <a:prstDash val="solid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  <p:sp>
            <p:nvSpPr>
              <p:cNvPr id="94" name="Moon 93"/>
              <p:cNvSpPr/>
              <p:nvPr/>
            </p:nvSpPr>
            <p:spPr>
              <a:xfrm rot="17875004" flipH="1" flipV="1">
                <a:off x="5417277" y="4301259"/>
                <a:ext cx="233649" cy="184112"/>
              </a:xfrm>
              <a:prstGeom prst="moon">
                <a:avLst/>
              </a:prstGeom>
              <a:solidFill>
                <a:srgbClr val="FF0000"/>
              </a:solidFill>
              <a:ln>
                <a:solidFill>
                  <a:srgbClr val="F9B3D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Moon 94"/>
              <p:cNvSpPr/>
              <p:nvPr/>
            </p:nvSpPr>
            <p:spPr>
              <a:xfrm rot="826752" flipH="1" flipV="1">
                <a:off x="4990778" y="3792410"/>
                <a:ext cx="279295" cy="205214"/>
              </a:xfrm>
              <a:prstGeom prst="moon">
                <a:avLst/>
              </a:prstGeom>
              <a:solidFill>
                <a:srgbClr val="FF0000"/>
              </a:solidFill>
              <a:ln>
                <a:solidFill>
                  <a:srgbClr val="F9B3D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2" name="Moon 91"/>
            <p:cNvSpPr/>
            <p:nvPr/>
          </p:nvSpPr>
          <p:spPr>
            <a:xfrm rot="5873140" flipH="1" flipV="1">
              <a:off x="6056934" y="3393200"/>
              <a:ext cx="217470" cy="241121"/>
            </a:xfrm>
            <a:prstGeom prst="moon">
              <a:avLst>
                <a:gd name="adj" fmla="val 46974"/>
              </a:avLst>
            </a:prstGeom>
            <a:solidFill>
              <a:srgbClr val="FF0000"/>
            </a:solidFill>
            <a:ln>
              <a:solidFill>
                <a:srgbClr val="F9B3D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7377346" y="4503474"/>
            <a:ext cx="1097814" cy="696316"/>
            <a:chOff x="4990778" y="3405026"/>
            <a:chExt cx="1407589" cy="1105113"/>
          </a:xfrm>
        </p:grpSpPr>
        <p:grpSp>
          <p:nvGrpSpPr>
            <p:cNvPr id="97" name="Group 96"/>
            <p:cNvGrpSpPr/>
            <p:nvPr/>
          </p:nvGrpSpPr>
          <p:grpSpPr>
            <a:xfrm>
              <a:off x="4990778" y="3598819"/>
              <a:ext cx="1407589" cy="911320"/>
              <a:chOff x="4990778" y="3598819"/>
              <a:chExt cx="1407589" cy="911320"/>
            </a:xfrm>
          </p:grpSpPr>
          <p:sp>
            <p:nvSpPr>
              <p:cNvPr id="99" name="Flowchart: Preparation 98"/>
              <p:cNvSpPr/>
              <p:nvPr/>
            </p:nvSpPr>
            <p:spPr>
              <a:xfrm>
                <a:off x="5175993" y="3598819"/>
                <a:ext cx="1222374" cy="692331"/>
              </a:xfrm>
              <a:prstGeom prst="flowChartPreparation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ln w="10160">
                      <a:solidFill>
                        <a:srgbClr val="7030A0"/>
                      </a:solidFill>
                      <a:prstDash val="solid"/>
                    </a:ln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Th2</a:t>
                </a:r>
                <a:endParaRPr lang="en-US" b="1" dirty="0">
                  <a:ln w="10160">
                    <a:solidFill>
                      <a:srgbClr val="7030A0"/>
                    </a:solidFill>
                    <a:prstDash val="solid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  <p:sp>
            <p:nvSpPr>
              <p:cNvPr id="100" name="Moon 99"/>
              <p:cNvSpPr/>
              <p:nvPr/>
            </p:nvSpPr>
            <p:spPr>
              <a:xfrm rot="17875004" flipH="1" flipV="1">
                <a:off x="5417277" y="4301259"/>
                <a:ext cx="233649" cy="184112"/>
              </a:xfrm>
              <a:prstGeom prst="moon">
                <a:avLst/>
              </a:prstGeom>
              <a:solidFill>
                <a:srgbClr val="FF0000"/>
              </a:solidFill>
              <a:ln>
                <a:solidFill>
                  <a:srgbClr val="F9B3D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Moon 100"/>
              <p:cNvSpPr/>
              <p:nvPr/>
            </p:nvSpPr>
            <p:spPr>
              <a:xfrm rot="826752" flipH="1" flipV="1">
                <a:off x="4990778" y="3792410"/>
                <a:ext cx="279295" cy="205214"/>
              </a:xfrm>
              <a:prstGeom prst="moon">
                <a:avLst/>
              </a:prstGeom>
              <a:solidFill>
                <a:srgbClr val="FF0000"/>
              </a:solidFill>
              <a:ln>
                <a:solidFill>
                  <a:srgbClr val="F9B3D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8" name="Moon 97"/>
            <p:cNvSpPr/>
            <p:nvPr/>
          </p:nvSpPr>
          <p:spPr>
            <a:xfrm rot="5873140" flipH="1" flipV="1">
              <a:off x="6056934" y="3393200"/>
              <a:ext cx="217470" cy="241121"/>
            </a:xfrm>
            <a:prstGeom prst="moon">
              <a:avLst>
                <a:gd name="adj" fmla="val 46974"/>
              </a:avLst>
            </a:prstGeom>
            <a:solidFill>
              <a:srgbClr val="FF0000"/>
            </a:solidFill>
            <a:ln>
              <a:solidFill>
                <a:srgbClr val="F9B3D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9051626" y="3875087"/>
            <a:ext cx="1097814" cy="696316"/>
            <a:chOff x="4990778" y="3405026"/>
            <a:chExt cx="1407589" cy="1105113"/>
          </a:xfrm>
        </p:grpSpPr>
        <p:grpSp>
          <p:nvGrpSpPr>
            <p:cNvPr id="103" name="Group 102"/>
            <p:cNvGrpSpPr/>
            <p:nvPr/>
          </p:nvGrpSpPr>
          <p:grpSpPr>
            <a:xfrm>
              <a:off x="4990778" y="3598819"/>
              <a:ext cx="1407589" cy="911320"/>
              <a:chOff x="4990778" y="3598819"/>
              <a:chExt cx="1407589" cy="911320"/>
            </a:xfrm>
          </p:grpSpPr>
          <p:sp>
            <p:nvSpPr>
              <p:cNvPr id="105" name="Flowchart: Preparation 104"/>
              <p:cNvSpPr/>
              <p:nvPr/>
            </p:nvSpPr>
            <p:spPr>
              <a:xfrm>
                <a:off x="5175993" y="3598819"/>
                <a:ext cx="1222374" cy="692331"/>
              </a:xfrm>
              <a:prstGeom prst="flowChartPreparation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ln w="10160">
                      <a:solidFill>
                        <a:srgbClr val="7030A0"/>
                      </a:solidFill>
                      <a:prstDash val="solid"/>
                    </a:ln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Th2</a:t>
                </a:r>
                <a:endParaRPr lang="en-US" b="1" dirty="0">
                  <a:ln w="10160">
                    <a:solidFill>
                      <a:srgbClr val="7030A0"/>
                    </a:solidFill>
                    <a:prstDash val="solid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  <p:sp>
            <p:nvSpPr>
              <p:cNvPr id="106" name="Moon 105"/>
              <p:cNvSpPr/>
              <p:nvPr/>
            </p:nvSpPr>
            <p:spPr>
              <a:xfrm rot="17875004" flipH="1" flipV="1">
                <a:off x="5417277" y="4301259"/>
                <a:ext cx="233649" cy="184112"/>
              </a:xfrm>
              <a:prstGeom prst="moon">
                <a:avLst/>
              </a:prstGeom>
              <a:solidFill>
                <a:srgbClr val="FF0000"/>
              </a:solidFill>
              <a:ln>
                <a:solidFill>
                  <a:srgbClr val="F9B3D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Moon 106"/>
              <p:cNvSpPr/>
              <p:nvPr/>
            </p:nvSpPr>
            <p:spPr>
              <a:xfrm rot="826752" flipH="1" flipV="1">
                <a:off x="4990778" y="3792410"/>
                <a:ext cx="279295" cy="205214"/>
              </a:xfrm>
              <a:prstGeom prst="moon">
                <a:avLst/>
              </a:prstGeom>
              <a:solidFill>
                <a:srgbClr val="FF0000"/>
              </a:solidFill>
              <a:ln>
                <a:solidFill>
                  <a:srgbClr val="F9B3D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4" name="Moon 103"/>
            <p:cNvSpPr/>
            <p:nvPr/>
          </p:nvSpPr>
          <p:spPr>
            <a:xfrm rot="5873140" flipH="1" flipV="1">
              <a:off x="6056934" y="3393200"/>
              <a:ext cx="217470" cy="241121"/>
            </a:xfrm>
            <a:prstGeom prst="moon">
              <a:avLst>
                <a:gd name="adj" fmla="val 46974"/>
              </a:avLst>
            </a:prstGeom>
            <a:solidFill>
              <a:srgbClr val="FF0000"/>
            </a:solidFill>
            <a:ln>
              <a:solidFill>
                <a:srgbClr val="F9B3D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5875178" y="4272556"/>
            <a:ext cx="1142559" cy="723402"/>
            <a:chOff x="4990778" y="3405026"/>
            <a:chExt cx="1407589" cy="1105113"/>
          </a:xfrm>
        </p:grpSpPr>
        <p:grpSp>
          <p:nvGrpSpPr>
            <p:cNvPr id="109" name="Group 108"/>
            <p:cNvGrpSpPr/>
            <p:nvPr/>
          </p:nvGrpSpPr>
          <p:grpSpPr>
            <a:xfrm>
              <a:off x="4990778" y="3598819"/>
              <a:ext cx="1407589" cy="911320"/>
              <a:chOff x="4990778" y="3598819"/>
              <a:chExt cx="1407589" cy="911320"/>
            </a:xfrm>
          </p:grpSpPr>
          <p:sp>
            <p:nvSpPr>
              <p:cNvPr id="111" name="Flowchart: Preparation 110"/>
              <p:cNvSpPr/>
              <p:nvPr/>
            </p:nvSpPr>
            <p:spPr>
              <a:xfrm>
                <a:off x="5175993" y="3598819"/>
                <a:ext cx="1222374" cy="692331"/>
              </a:xfrm>
              <a:prstGeom prst="flowChartPreparation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err="1" smtClean="0">
                    <a:ln w="10160">
                      <a:solidFill>
                        <a:srgbClr val="7030A0"/>
                      </a:solidFill>
                      <a:prstDash val="solid"/>
                    </a:ln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Treg</a:t>
                </a:r>
                <a:endParaRPr lang="en-US" b="1" dirty="0">
                  <a:ln w="10160">
                    <a:solidFill>
                      <a:srgbClr val="7030A0"/>
                    </a:solidFill>
                    <a:prstDash val="solid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  <p:sp>
            <p:nvSpPr>
              <p:cNvPr id="112" name="Moon 111"/>
              <p:cNvSpPr/>
              <p:nvPr/>
            </p:nvSpPr>
            <p:spPr>
              <a:xfrm rot="17875004" flipH="1" flipV="1">
                <a:off x="5417277" y="4301259"/>
                <a:ext cx="233649" cy="184112"/>
              </a:xfrm>
              <a:prstGeom prst="moon">
                <a:avLst/>
              </a:prstGeom>
              <a:solidFill>
                <a:srgbClr val="FF0000"/>
              </a:solidFill>
              <a:ln>
                <a:solidFill>
                  <a:srgbClr val="F9B3D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Moon 112"/>
              <p:cNvSpPr/>
              <p:nvPr/>
            </p:nvSpPr>
            <p:spPr>
              <a:xfrm rot="826752" flipH="1" flipV="1">
                <a:off x="4990778" y="3792410"/>
                <a:ext cx="279295" cy="205214"/>
              </a:xfrm>
              <a:prstGeom prst="moon">
                <a:avLst/>
              </a:prstGeom>
              <a:solidFill>
                <a:srgbClr val="FF0000"/>
              </a:solidFill>
              <a:ln>
                <a:solidFill>
                  <a:srgbClr val="F9B3D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0" name="Moon 109"/>
            <p:cNvSpPr/>
            <p:nvPr/>
          </p:nvSpPr>
          <p:spPr>
            <a:xfrm rot="5873140" flipH="1" flipV="1">
              <a:off x="6056934" y="3393200"/>
              <a:ext cx="217470" cy="241121"/>
            </a:xfrm>
            <a:prstGeom prst="moon">
              <a:avLst>
                <a:gd name="adj" fmla="val 46974"/>
              </a:avLst>
            </a:prstGeom>
            <a:solidFill>
              <a:srgbClr val="FF0000"/>
            </a:solidFill>
            <a:ln>
              <a:solidFill>
                <a:srgbClr val="F9B3D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8004610" y="4734439"/>
            <a:ext cx="1142559" cy="723402"/>
            <a:chOff x="4990778" y="3405026"/>
            <a:chExt cx="1407589" cy="1105113"/>
          </a:xfrm>
        </p:grpSpPr>
        <p:grpSp>
          <p:nvGrpSpPr>
            <p:cNvPr id="115" name="Group 114"/>
            <p:cNvGrpSpPr/>
            <p:nvPr/>
          </p:nvGrpSpPr>
          <p:grpSpPr>
            <a:xfrm>
              <a:off x="4990778" y="3598819"/>
              <a:ext cx="1407589" cy="911320"/>
              <a:chOff x="4990778" y="3598819"/>
              <a:chExt cx="1407589" cy="911320"/>
            </a:xfrm>
          </p:grpSpPr>
          <p:sp>
            <p:nvSpPr>
              <p:cNvPr id="117" name="Flowchart: Preparation 116"/>
              <p:cNvSpPr/>
              <p:nvPr/>
            </p:nvSpPr>
            <p:spPr>
              <a:xfrm>
                <a:off x="5175993" y="3598819"/>
                <a:ext cx="1222374" cy="692331"/>
              </a:xfrm>
              <a:prstGeom prst="flowChartPreparation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err="1" smtClean="0">
                    <a:ln w="10160">
                      <a:solidFill>
                        <a:srgbClr val="7030A0"/>
                      </a:solidFill>
                      <a:prstDash val="solid"/>
                    </a:ln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Treg</a:t>
                </a:r>
                <a:endParaRPr lang="en-US" b="1" dirty="0">
                  <a:ln w="10160">
                    <a:solidFill>
                      <a:srgbClr val="7030A0"/>
                    </a:solidFill>
                    <a:prstDash val="solid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  <p:sp>
            <p:nvSpPr>
              <p:cNvPr id="118" name="Moon 117"/>
              <p:cNvSpPr/>
              <p:nvPr/>
            </p:nvSpPr>
            <p:spPr>
              <a:xfrm rot="17875004" flipH="1" flipV="1">
                <a:off x="5417277" y="4301259"/>
                <a:ext cx="233649" cy="184112"/>
              </a:xfrm>
              <a:prstGeom prst="moon">
                <a:avLst/>
              </a:prstGeom>
              <a:solidFill>
                <a:srgbClr val="FF0000"/>
              </a:solidFill>
              <a:ln>
                <a:solidFill>
                  <a:srgbClr val="F9B3D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Moon 118"/>
              <p:cNvSpPr/>
              <p:nvPr/>
            </p:nvSpPr>
            <p:spPr>
              <a:xfrm rot="826752" flipH="1" flipV="1">
                <a:off x="4990778" y="3792410"/>
                <a:ext cx="279295" cy="205214"/>
              </a:xfrm>
              <a:prstGeom prst="moon">
                <a:avLst/>
              </a:prstGeom>
              <a:solidFill>
                <a:srgbClr val="FF0000"/>
              </a:solidFill>
              <a:ln>
                <a:solidFill>
                  <a:srgbClr val="F9B3D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6" name="Moon 115"/>
            <p:cNvSpPr/>
            <p:nvPr/>
          </p:nvSpPr>
          <p:spPr>
            <a:xfrm rot="5873140" flipH="1" flipV="1">
              <a:off x="6056934" y="3393200"/>
              <a:ext cx="217470" cy="241121"/>
            </a:xfrm>
            <a:prstGeom prst="moon">
              <a:avLst>
                <a:gd name="adj" fmla="val 46974"/>
              </a:avLst>
            </a:prstGeom>
            <a:solidFill>
              <a:srgbClr val="FF0000"/>
            </a:solidFill>
            <a:ln>
              <a:solidFill>
                <a:srgbClr val="F9B3D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6558027" y="4745756"/>
            <a:ext cx="1142559" cy="723402"/>
            <a:chOff x="4990778" y="3405026"/>
            <a:chExt cx="1407589" cy="1105113"/>
          </a:xfrm>
        </p:grpSpPr>
        <p:grpSp>
          <p:nvGrpSpPr>
            <p:cNvPr id="121" name="Group 120"/>
            <p:cNvGrpSpPr/>
            <p:nvPr/>
          </p:nvGrpSpPr>
          <p:grpSpPr>
            <a:xfrm>
              <a:off x="4990778" y="3598819"/>
              <a:ext cx="1407589" cy="911320"/>
              <a:chOff x="4990778" y="3598819"/>
              <a:chExt cx="1407589" cy="911320"/>
            </a:xfrm>
          </p:grpSpPr>
          <p:sp>
            <p:nvSpPr>
              <p:cNvPr id="123" name="Flowchart: Preparation 122"/>
              <p:cNvSpPr/>
              <p:nvPr/>
            </p:nvSpPr>
            <p:spPr>
              <a:xfrm>
                <a:off x="5175993" y="3598819"/>
                <a:ext cx="1222374" cy="692331"/>
              </a:xfrm>
              <a:prstGeom prst="flowChartPreparation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err="1" smtClean="0">
                    <a:ln w="10160">
                      <a:solidFill>
                        <a:srgbClr val="7030A0"/>
                      </a:solidFill>
                      <a:prstDash val="solid"/>
                    </a:ln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Treg</a:t>
                </a:r>
                <a:endParaRPr lang="en-US" b="1" dirty="0">
                  <a:ln w="10160">
                    <a:solidFill>
                      <a:srgbClr val="7030A0"/>
                    </a:solidFill>
                    <a:prstDash val="solid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  <p:sp>
            <p:nvSpPr>
              <p:cNvPr id="124" name="Moon 123"/>
              <p:cNvSpPr/>
              <p:nvPr/>
            </p:nvSpPr>
            <p:spPr>
              <a:xfrm rot="17875004" flipH="1" flipV="1">
                <a:off x="5417277" y="4301259"/>
                <a:ext cx="233649" cy="184112"/>
              </a:xfrm>
              <a:prstGeom prst="moon">
                <a:avLst/>
              </a:prstGeom>
              <a:solidFill>
                <a:srgbClr val="FF0000"/>
              </a:solidFill>
              <a:ln>
                <a:solidFill>
                  <a:srgbClr val="F9B3D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Moon 124"/>
              <p:cNvSpPr/>
              <p:nvPr/>
            </p:nvSpPr>
            <p:spPr>
              <a:xfrm rot="826752" flipH="1" flipV="1">
                <a:off x="4990778" y="3792410"/>
                <a:ext cx="279295" cy="205214"/>
              </a:xfrm>
              <a:prstGeom prst="moon">
                <a:avLst/>
              </a:prstGeom>
              <a:solidFill>
                <a:srgbClr val="FF0000"/>
              </a:solidFill>
              <a:ln>
                <a:solidFill>
                  <a:srgbClr val="F9B3D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2" name="Moon 121"/>
            <p:cNvSpPr/>
            <p:nvPr/>
          </p:nvSpPr>
          <p:spPr>
            <a:xfrm rot="5873140" flipH="1" flipV="1">
              <a:off x="6056934" y="3393200"/>
              <a:ext cx="217470" cy="241121"/>
            </a:xfrm>
            <a:prstGeom prst="moon">
              <a:avLst>
                <a:gd name="adj" fmla="val 46974"/>
              </a:avLst>
            </a:prstGeom>
            <a:solidFill>
              <a:srgbClr val="FF0000"/>
            </a:solidFill>
            <a:ln>
              <a:solidFill>
                <a:srgbClr val="F9B3D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8664615" y="4266314"/>
            <a:ext cx="1142559" cy="723402"/>
            <a:chOff x="4990778" y="3405026"/>
            <a:chExt cx="1407589" cy="1105113"/>
          </a:xfrm>
        </p:grpSpPr>
        <p:grpSp>
          <p:nvGrpSpPr>
            <p:cNvPr id="133" name="Group 132"/>
            <p:cNvGrpSpPr/>
            <p:nvPr/>
          </p:nvGrpSpPr>
          <p:grpSpPr>
            <a:xfrm>
              <a:off x="4990778" y="3598819"/>
              <a:ext cx="1407589" cy="911320"/>
              <a:chOff x="4990778" y="3598819"/>
              <a:chExt cx="1407589" cy="911320"/>
            </a:xfrm>
          </p:grpSpPr>
          <p:sp>
            <p:nvSpPr>
              <p:cNvPr id="135" name="Flowchart: Preparation 134"/>
              <p:cNvSpPr/>
              <p:nvPr/>
            </p:nvSpPr>
            <p:spPr>
              <a:xfrm>
                <a:off x="5175993" y="3598819"/>
                <a:ext cx="1222374" cy="692331"/>
              </a:xfrm>
              <a:prstGeom prst="flowChartPreparation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err="1" smtClean="0">
                    <a:ln w="10160">
                      <a:solidFill>
                        <a:srgbClr val="7030A0"/>
                      </a:solidFill>
                      <a:prstDash val="solid"/>
                    </a:ln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Treg</a:t>
                </a:r>
                <a:endParaRPr lang="en-US" b="1" dirty="0">
                  <a:ln w="10160">
                    <a:solidFill>
                      <a:srgbClr val="7030A0"/>
                    </a:solidFill>
                    <a:prstDash val="solid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  <p:sp>
            <p:nvSpPr>
              <p:cNvPr id="136" name="Moon 135"/>
              <p:cNvSpPr/>
              <p:nvPr/>
            </p:nvSpPr>
            <p:spPr>
              <a:xfrm rot="17875004" flipH="1" flipV="1">
                <a:off x="5417277" y="4301259"/>
                <a:ext cx="233649" cy="184112"/>
              </a:xfrm>
              <a:prstGeom prst="moon">
                <a:avLst/>
              </a:prstGeom>
              <a:solidFill>
                <a:srgbClr val="FF0000"/>
              </a:solidFill>
              <a:ln>
                <a:solidFill>
                  <a:srgbClr val="F9B3D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Moon 136"/>
              <p:cNvSpPr/>
              <p:nvPr/>
            </p:nvSpPr>
            <p:spPr>
              <a:xfrm rot="826752" flipH="1" flipV="1">
                <a:off x="4990778" y="3792410"/>
                <a:ext cx="279295" cy="205214"/>
              </a:xfrm>
              <a:prstGeom prst="moon">
                <a:avLst/>
              </a:prstGeom>
              <a:solidFill>
                <a:srgbClr val="FF0000"/>
              </a:solidFill>
              <a:ln>
                <a:solidFill>
                  <a:srgbClr val="F9B3D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4" name="Moon 133"/>
            <p:cNvSpPr/>
            <p:nvPr/>
          </p:nvSpPr>
          <p:spPr>
            <a:xfrm rot="5873140" flipH="1" flipV="1">
              <a:off x="6056934" y="3393200"/>
              <a:ext cx="217470" cy="241121"/>
            </a:xfrm>
            <a:prstGeom prst="moon">
              <a:avLst>
                <a:gd name="adj" fmla="val 46974"/>
              </a:avLst>
            </a:prstGeom>
            <a:solidFill>
              <a:srgbClr val="FF0000"/>
            </a:solidFill>
            <a:ln>
              <a:solidFill>
                <a:srgbClr val="F9B3D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7499724" y="4031322"/>
            <a:ext cx="1142559" cy="723402"/>
            <a:chOff x="4990778" y="3405026"/>
            <a:chExt cx="1407589" cy="1105113"/>
          </a:xfrm>
        </p:grpSpPr>
        <p:grpSp>
          <p:nvGrpSpPr>
            <p:cNvPr id="139" name="Group 138"/>
            <p:cNvGrpSpPr/>
            <p:nvPr/>
          </p:nvGrpSpPr>
          <p:grpSpPr>
            <a:xfrm>
              <a:off x="4990778" y="3598819"/>
              <a:ext cx="1407589" cy="911320"/>
              <a:chOff x="4990778" y="3598819"/>
              <a:chExt cx="1407589" cy="911320"/>
            </a:xfrm>
          </p:grpSpPr>
          <p:sp>
            <p:nvSpPr>
              <p:cNvPr id="141" name="Flowchart: Preparation 140"/>
              <p:cNvSpPr/>
              <p:nvPr/>
            </p:nvSpPr>
            <p:spPr>
              <a:xfrm>
                <a:off x="5175993" y="3598819"/>
                <a:ext cx="1222374" cy="692331"/>
              </a:xfrm>
              <a:prstGeom prst="flowChartPreparation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err="1" smtClean="0">
                    <a:ln w="10160">
                      <a:solidFill>
                        <a:srgbClr val="7030A0"/>
                      </a:solidFill>
                      <a:prstDash val="solid"/>
                    </a:ln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Treg</a:t>
                </a:r>
                <a:endParaRPr lang="en-US" b="1" dirty="0">
                  <a:ln w="10160">
                    <a:solidFill>
                      <a:srgbClr val="7030A0"/>
                    </a:solidFill>
                    <a:prstDash val="solid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  <p:sp>
            <p:nvSpPr>
              <p:cNvPr id="142" name="Moon 141"/>
              <p:cNvSpPr/>
              <p:nvPr/>
            </p:nvSpPr>
            <p:spPr>
              <a:xfrm rot="17875004" flipH="1" flipV="1">
                <a:off x="5417277" y="4301259"/>
                <a:ext cx="233649" cy="184112"/>
              </a:xfrm>
              <a:prstGeom prst="moon">
                <a:avLst/>
              </a:prstGeom>
              <a:solidFill>
                <a:srgbClr val="FF0000"/>
              </a:solidFill>
              <a:ln>
                <a:solidFill>
                  <a:srgbClr val="F9B3D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Moon 142"/>
              <p:cNvSpPr/>
              <p:nvPr/>
            </p:nvSpPr>
            <p:spPr>
              <a:xfrm rot="826752" flipH="1" flipV="1">
                <a:off x="4990778" y="3792410"/>
                <a:ext cx="279295" cy="205214"/>
              </a:xfrm>
              <a:prstGeom prst="moon">
                <a:avLst/>
              </a:prstGeom>
              <a:solidFill>
                <a:srgbClr val="FF0000"/>
              </a:solidFill>
              <a:ln>
                <a:solidFill>
                  <a:srgbClr val="F9B3D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0" name="Moon 139"/>
            <p:cNvSpPr/>
            <p:nvPr/>
          </p:nvSpPr>
          <p:spPr>
            <a:xfrm rot="5873140" flipH="1" flipV="1">
              <a:off x="6056934" y="3393200"/>
              <a:ext cx="217470" cy="241121"/>
            </a:xfrm>
            <a:prstGeom prst="moon">
              <a:avLst>
                <a:gd name="adj" fmla="val 46974"/>
              </a:avLst>
            </a:prstGeom>
            <a:solidFill>
              <a:srgbClr val="FF0000"/>
            </a:solidFill>
            <a:ln>
              <a:solidFill>
                <a:srgbClr val="F9B3D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6545379" y="4114378"/>
            <a:ext cx="1142559" cy="723402"/>
            <a:chOff x="4990778" y="3405026"/>
            <a:chExt cx="1407589" cy="1105113"/>
          </a:xfrm>
        </p:grpSpPr>
        <p:grpSp>
          <p:nvGrpSpPr>
            <p:cNvPr id="145" name="Group 144"/>
            <p:cNvGrpSpPr/>
            <p:nvPr/>
          </p:nvGrpSpPr>
          <p:grpSpPr>
            <a:xfrm>
              <a:off x="4990778" y="3598819"/>
              <a:ext cx="1407589" cy="911320"/>
              <a:chOff x="4990778" y="3598819"/>
              <a:chExt cx="1407589" cy="911320"/>
            </a:xfrm>
          </p:grpSpPr>
          <p:sp>
            <p:nvSpPr>
              <p:cNvPr id="147" name="Flowchart: Preparation 146"/>
              <p:cNvSpPr/>
              <p:nvPr/>
            </p:nvSpPr>
            <p:spPr>
              <a:xfrm>
                <a:off x="5175993" y="3598819"/>
                <a:ext cx="1222374" cy="692331"/>
              </a:xfrm>
              <a:prstGeom prst="flowChartPreparation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err="1" smtClean="0">
                    <a:ln w="10160">
                      <a:solidFill>
                        <a:srgbClr val="7030A0"/>
                      </a:solidFill>
                      <a:prstDash val="solid"/>
                    </a:ln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Treg</a:t>
                </a:r>
                <a:endParaRPr lang="en-US" b="1" dirty="0">
                  <a:ln w="10160">
                    <a:solidFill>
                      <a:srgbClr val="7030A0"/>
                    </a:solidFill>
                    <a:prstDash val="solid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  <p:sp>
            <p:nvSpPr>
              <p:cNvPr id="148" name="Moon 147"/>
              <p:cNvSpPr/>
              <p:nvPr/>
            </p:nvSpPr>
            <p:spPr>
              <a:xfrm rot="17875004" flipH="1" flipV="1">
                <a:off x="5417277" y="4301259"/>
                <a:ext cx="233649" cy="184112"/>
              </a:xfrm>
              <a:prstGeom prst="moon">
                <a:avLst/>
              </a:prstGeom>
              <a:solidFill>
                <a:srgbClr val="FF0000"/>
              </a:solidFill>
              <a:ln>
                <a:solidFill>
                  <a:srgbClr val="F9B3D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Moon 148"/>
              <p:cNvSpPr/>
              <p:nvPr/>
            </p:nvSpPr>
            <p:spPr>
              <a:xfrm rot="826752" flipH="1" flipV="1">
                <a:off x="4990778" y="3792410"/>
                <a:ext cx="279295" cy="205214"/>
              </a:xfrm>
              <a:prstGeom prst="moon">
                <a:avLst/>
              </a:prstGeom>
              <a:solidFill>
                <a:srgbClr val="FF0000"/>
              </a:solidFill>
              <a:ln>
                <a:solidFill>
                  <a:srgbClr val="F9B3D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6" name="Moon 145"/>
            <p:cNvSpPr/>
            <p:nvPr/>
          </p:nvSpPr>
          <p:spPr>
            <a:xfrm rot="5873140" flipH="1" flipV="1">
              <a:off x="6056934" y="3393200"/>
              <a:ext cx="217470" cy="241121"/>
            </a:xfrm>
            <a:prstGeom prst="moon">
              <a:avLst>
                <a:gd name="adj" fmla="val 46974"/>
              </a:avLst>
            </a:prstGeom>
            <a:solidFill>
              <a:srgbClr val="FF0000"/>
            </a:solidFill>
            <a:ln>
              <a:solidFill>
                <a:srgbClr val="F9B3D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5983736" y="3963417"/>
            <a:ext cx="1097814" cy="696316"/>
            <a:chOff x="4990778" y="3405026"/>
            <a:chExt cx="1407589" cy="1105113"/>
          </a:xfrm>
        </p:grpSpPr>
        <p:grpSp>
          <p:nvGrpSpPr>
            <p:cNvPr id="127" name="Group 126"/>
            <p:cNvGrpSpPr/>
            <p:nvPr/>
          </p:nvGrpSpPr>
          <p:grpSpPr>
            <a:xfrm>
              <a:off x="4990778" y="3598819"/>
              <a:ext cx="1407589" cy="911320"/>
              <a:chOff x="4990778" y="3598819"/>
              <a:chExt cx="1407589" cy="911320"/>
            </a:xfrm>
          </p:grpSpPr>
          <p:sp>
            <p:nvSpPr>
              <p:cNvPr id="129" name="Flowchart: Preparation 128"/>
              <p:cNvSpPr/>
              <p:nvPr/>
            </p:nvSpPr>
            <p:spPr>
              <a:xfrm>
                <a:off x="5175993" y="3598819"/>
                <a:ext cx="1222374" cy="692331"/>
              </a:xfrm>
              <a:prstGeom prst="flowChartPreparation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ln w="10160">
                      <a:solidFill>
                        <a:srgbClr val="7030A0"/>
                      </a:solidFill>
                      <a:prstDash val="solid"/>
                    </a:ln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Th2</a:t>
                </a:r>
                <a:endParaRPr lang="en-US" b="1" dirty="0">
                  <a:ln w="10160">
                    <a:solidFill>
                      <a:srgbClr val="7030A0"/>
                    </a:solidFill>
                    <a:prstDash val="solid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  <p:sp>
            <p:nvSpPr>
              <p:cNvPr id="130" name="Moon 129"/>
              <p:cNvSpPr/>
              <p:nvPr/>
            </p:nvSpPr>
            <p:spPr>
              <a:xfrm rot="17875004" flipH="1" flipV="1">
                <a:off x="5417277" y="4301259"/>
                <a:ext cx="233649" cy="184112"/>
              </a:xfrm>
              <a:prstGeom prst="moon">
                <a:avLst/>
              </a:prstGeom>
              <a:solidFill>
                <a:srgbClr val="FF0000"/>
              </a:solidFill>
              <a:ln>
                <a:solidFill>
                  <a:srgbClr val="F9B3D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Moon 130"/>
              <p:cNvSpPr/>
              <p:nvPr/>
            </p:nvSpPr>
            <p:spPr>
              <a:xfrm rot="826752" flipH="1" flipV="1">
                <a:off x="4990778" y="3792410"/>
                <a:ext cx="279295" cy="205214"/>
              </a:xfrm>
              <a:prstGeom prst="moon">
                <a:avLst/>
              </a:prstGeom>
              <a:solidFill>
                <a:srgbClr val="FF0000"/>
              </a:solidFill>
              <a:ln>
                <a:solidFill>
                  <a:srgbClr val="F9B3D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8" name="Moon 127"/>
            <p:cNvSpPr/>
            <p:nvPr/>
          </p:nvSpPr>
          <p:spPr>
            <a:xfrm rot="5873140" flipH="1" flipV="1">
              <a:off x="6056934" y="3393200"/>
              <a:ext cx="217470" cy="241121"/>
            </a:xfrm>
            <a:prstGeom prst="moon">
              <a:avLst>
                <a:gd name="adj" fmla="val 46974"/>
              </a:avLst>
            </a:prstGeom>
            <a:solidFill>
              <a:srgbClr val="FF0000"/>
            </a:solidFill>
            <a:ln>
              <a:solidFill>
                <a:srgbClr val="F9B3D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2429614" y="1400400"/>
            <a:ext cx="2255526" cy="1688789"/>
            <a:chOff x="2429614" y="1400400"/>
            <a:chExt cx="2255526" cy="1688789"/>
          </a:xfrm>
        </p:grpSpPr>
        <p:sp>
          <p:nvSpPr>
            <p:cNvPr id="151" name="Curved Down Arrow 150"/>
            <p:cNvSpPr/>
            <p:nvPr/>
          </p:nvSpPr>
          <p:spPr>
            <a:xfrm rot="20379380">
              <a:off x="2429614" y="1400400"/>
              <a:ext cx="2255526" cy="974101"/>
            </a:xfrm>
            <a:prstGeom prst="curvedDownArrow">
              <a:avLst>
                <a:gd name="adj1" fmla="val 12103"/>
                <a:gd name="adj2" fmla="val 52974"/>
                <a:gd name="adj3" fmla="val 373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2" name="Flowchart: Connector 151"/>
            <p:cNvSpPr/>
            <p:nvPr/>
          </p:nvSpPr>
          <p:spPr>
            <a:xfrm>
              <a:off x="2471351" y="2681416"/>
              <a:ext cx="556054" cy="407773"/>
            </a:xfrm>
            <a:prstGeom prst="flowChartConnector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4" name="Rectangle 153"/>
          <p:cNvSpPr/>
          <p:nvPr/>
        </p:nvSpPr>
        <p:spPr>
          <a:xfrm>
            <a:off x="379523" y="6169965"/>
            <a:ext cx="495650" cy="461665"/>
          </a:xfrm>
          <a:prstGeom prst="rect">
            <a:avLst/>
          </a:prstGeom>
          <a:ln>
            <a:noFill/>
          </a:ln>
          <a:effectLst>
            <a:outerShdw blurRad="63500" dist="38100" dir="5400000" rotWithShape="0">
              <a:srgbClr val="000000">
                <a:alpha val="6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18</a:t>
            </a:r>
            <a:endParaRPr lang="en-US" sz="2400" b="1" dirty="0">
              <a:ln/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155" name="Group 154"/>
          <p:cNvGrpSpPr/>
          <p:nvPr/>
        </p:nvGrpSpPr>
        <p:grpSpPr>
          <a:xfrm>
            <a:off x="7374513" y="5173987"/>
            <a:ext cx="1142559" cy="723402"/>
            <a:chOff x="4990778" y="3405026"/>
            <a:chExt cx="1407589" cy="1105113"/>
          </a:xfrm>
        </p:grpSpPr>
        <p:grpSp>
          <p:nvGrpSpPr>
            <p:cNvPr id="156" name="Group 155"/>
            <p:cNvGrpSpPr/>
            <p:nvPr/>
          </p:nvGrpSpPr>
          <p:grpSpPr>
            <a:xfrm>
              <a:off x="4990778" y="3598819"/>
              <a:ext cx="1407589" cy="911320"/>
              <a:chOff x="4990778" y="3598819"/>
              <a:chExt cx="1407589" cy="911320"/>
            </a:xfrm>
          </p:grpSpPr>
          <p:sp>
            <p:nvSpPr>
              <p:cNvPr id="158" name="Flowchart: Preparation 157"/>
              <p:cNvSpPr/>
              <p:nvPr/>
            </p:nvSpPr>
            <p:spPr>
              <a:xfrm>
                <a:off x="5175993" y="3598819"/>
                <a:ext cx="1222374" cy="692331"/>
              </a:xfrm>
              <a:prstGeom prst="flowChartPreparation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err="1" smtClean="0">
                    <a:ln w="10160">
                      <a:solidFill>
                        <a:srgbClr val="7030A0"/>
                      </a:solidFill>
                      <a:prstDash val="solid"/>
                    </a:ln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Treg</a:t>
                </a:r>
                <a:endParaRPr lang="en-US" b="1" dirty="0">
                  <a:ln w="10160">
                    <a:solidFill>
                      <a:srgbClr val="7030A0"/>
                    </a:solidFill>
                    <a:prstDash val="solid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  <p:sp>
            <p:nvSpPr>
              <p:cNvPr id="159" name="Moon 158"/>
              <p:cNvSpPr/>
              <p:nvPr/>
            </p:nvSpPr>
            <p:spPr>
              <a:xfrm rot="17875004" flipH="1" flipV="1">
                <a:off x="5417277" y="4301259"/>
                <a:ext cx="233649" cy="184112"/>
              </a:xfrm>
              <a:prstGeom prst="moon">
                <a:avLst/>
              </a:prstGeom>
              <a:solidFill>
                <a:srgbClr val="FF0000"/>
              </a:solidFill>
              <a:ln>
                <a:solidFill>
                  <a:srgbClr val="F9B3D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Moon 159"/>
              <p:cNvSpPr/>
              <p:nvPr/>
            </p:nvSpPr>
            <p:spPr>
              <a:xfrm rot="826752" flipH="1" flipV="1">
                <a:off x="4990778" y="3792410"/>
                <a:ext cx="279295" cy="205214"/>
              </a:xfrm>
              <a:prstGeom prst="moon">
                <a:avLst/>
              </a:prstGeom>
              <a:solidFill>
                <a:srgbClr val="FF0000"/>
              </a:solidFill>
              <a:ln>
                <a:solidFill>
                  <a:srgbClr val="F9B3D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7" name="Moon 156"/>
            <p:cNvSpPr/>
            <p:nvPr/>
          </p:nvSpPr>
          <p:spPr>
            <a:xfrm rot="5873140" flipH="1" flipV="1">
              <a:off x="6056934" y="3393200"/>
              <a:ext cx="217470" cy="241121"/>
            </a:xfrm>
            <a:prstGeom prst="moon">
              <a:avLst>
                <a:gd name="adj" fmla="val 46974"/>
              </a:avLst>
            </a:prstGeom>
            <a:solidFill>
              <a:srgbClr val="FF0000"/>
            </a:solidFill>
            <a:ln>
              <a:solidFill>
                <a:srgbClr val="F9B3D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8173801" y="5133910"/>
            <a:ext cx="1097814" cy="696316"/>
            <a:chOff x="4990778" y="3405026"/>
            <a:chExt cx="1407589" cy="1105113"/>
          </a:xfrm>
        </p:grpSpPr>
        <p:grpSp>
          <p:nvGrpSpPr>
            <p:cNvPr id="162" name="Group 161"/>
            <p:cNvGrpSpPr/>
            <p:nvPr/>
          </p:nvGrpSpPr>
          <p:grpSpPr>
            <a:xfrm>
              <a:off x="4990778" y="3598819"/>
              <a:ext cx="1407589" cy="911320"/>
              <a:chOff x="4990778" y="3598819"/>
              <a:chExt cx="1407589" cy="911320"/>
            </a:xfrm>
          </p:grpSpPr>
          <p:sp>
            <p:nvSpPr>
              <p:cNvPr id="164" name="Flowchart: Preparation 163"/>
              <p:cNvSpPr/>
              <p:nvPr/>
            </p:nvSpPr>
            <p:spPr>
              <a:xfrm>
                <a:off x="5175993" y="3598819"/>
                <a:ext cx="1222374" cy="692331"/>
              </a:xfrm>
              <a:prstGeom prst="flowChartPreparation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ln w="10160">
                      <a:solidFill>
                        <a:srgbClr val="7030A0"/>
                      </a:solidFill>
                      <a:prstDash val="solid"/>
                    </a:ln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Th2</a:t>
                </a:r>
                <a:endParaRPr lang="en-US" b="1" dirty="0">
                  <a:ln w="10160">
                    <a:solidFill>
                      <a:srgbClr val="7030A0"/>
                    </a:solidFill>
                    <a:prstDash val="solid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  <p:sp>
            <p:nvSpPr>
              <p:cNvPr id="165" name="Moon 164"/>
              <p:cNvSpPr/>
              <p:nvPr/>
            </p:nvSpPr>
            <p:spPr>
              <a:xfrm rot="17875004" flipH="1" flipV="1">
                <a:off x="5417277" y="4301259"/>
                <a:ext cx="233649" cy="184112"/>
              </a:xfrm>
              <a:prstGeom prst="moon">
                <a:avLst/>
              </a:prstGeom>
              <a:solidFill>
                <a:srgbClr val="FF0000"/>
              </a:solidFill>
              <a:ln>
                <a:solidFill>
                  <a:srgbClr val="F9B3D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Moon 165"/>
              <p:cNvSpPr/>
              <p:nvPr/>
            </p:nvSpPr>
            <p:spPr>
              <a:xfrm rot="826752" flipH="1" flipV="1">
                <a:off x="4990778" y="3792410"/>
                <a:ext cx="279295" cy="205214"/>
              </a:xfrm>
              <a:prstGeom prst="moon">
                <a:avLst/>
              </a:prstGeom>
              <a:solidFill>
                <a:srgbClr val="FF0000"/>
              </a:solidFill>
              <a:ln>
                <a:solidFill>
                  <a:srgbClr val="F9B3D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3" name="Moon 162"/>
            <p:cNvSpPr/>
            <p:nvPr/>
          </p:nvSpPr>
          <p:spPr>
            <a:xfrm rot="5873140" flipH="1" flipV="1">
              <a:off x="6056934" y="3393200"/>
              <a:ext cx="217470" cy="241121"/>
            </a:xfrm>
            <a:prstGeom prst="moon">
              <a:avLst>
                <a:gd name="adj" fmla="val 46974"/>
              </a:avLst>
            </a:prstGeom>
            <a:solidFill>
              <a:srgbClr val="FF0000"/>
            </a:solidFill>
            <a:ln>
              <a:solidFill>
                <a:srgbClr val="F9B3D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8736337" y="4821590"/>
            <a:ext cx="1097814" cy="696316"/>
            <a:chOff x="4990778" y="3405026"/>
            <a:chExt cx="1407589" cy="1105113"/>
          </a:xfrm>
        </p:grpSpPr>
        <p:grpSp>
          <p:nvGrpSpPr>
            <p:cNvPr id="168" name="Group 167"/>
            <p:cNvGrpSpPr/>
            <p:nvPr/>
          </p:nvGrpSpPr>
          <p:grpSpPr>
            <a:xfrm>
              <a:off x="4990778" y="3598819"/>
              <a:ext cx="1407589" cy="911320"/>
              <a:chOff x="4990778" y="3598819"/>
              <a:chExt cx="1407589" cy="911320"/>
            </a:xfrm>
          </p:grpSpPr>
          <p:sp>
            <p:nvSpPr>
              <p:cNvPr id="170" name="Flowchart: Preparation 169"/>
              <p:cNvSpPr/>
              <p:nvPr/>
            </p:nvSpPr>
            <p:spPr>
              <a:xfrm>
                <a:off x="5175993" y="3598819"/>
                <a:ext cx="1222374" cy="692331"/>
              </a:xfrm>
              <a:prstGeom prst="flowChartPreparation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ln w="10160">
                      <a:solidFill>
                        <a:srgbClr val="7030A0"/>
                      </a:solidFill>
                      <a:prstDash val="solid"/>
                    </a:ln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Th2</a:t>
                </a:r>
                <a:endParaRPr lang="en-US" b="1" dirty="0">
                  <a:ln w="10160">
                    <a:solidFill>
                      <a:srgbClr val="7030A0"/>
                    </a:solidFill>
                    <a:prstDash val="solid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  <p:sp>
            <p:nvSpPr>
              <p:cNvPr id="171" name="Moon 170"/>
              <p:cNvSpPr/>
              <p:nvPr/>
            </p:nvSpPr>
            <p:spPr>
              <a:xfrm rot="17875004" flipH="1" flipV="1">
                <a:off x="5417277" y="4301259"/>
                <a:ext cx="233649" cy="184112"/>
              </a:xfrm>
              <a:prstGeom prst="moon">
                <a:avLst/>
              </a:prstGeom>
              <a:solidFill>
                <a:srgbClr val="FF0000"/>
              </a:solidFill>
              <a:ln>
                <a:solidFill>
                  <a:srgbClr val="F9B3D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Moon 171"/>
              <p:cNvSpPr/>
              <p:nvPr/>
            </p:nvSpPr>
            <p:spPr>
              <a:xfrm rot="826752" flipH="1" flipV="1">
                <a:off x="4990778" y="3792410"/>
                <a:ext cx="279295" cy="205214"/>
              </a:xfrm>
              <a:prstGeom prst="moon">
                <a:avLst/>
              </a:prstGeom>
              <a:solidFill>
                <a:srgbClr val="FF0000"/>
              </a:solidFill>
              <a:ln>
                <a:solidFill>
                  <a:srgbClr val="F9B3D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9" name="Moon 168"/>
            <p:cNvSpPr/>
            <p:nvPr/>
          </p:nvSpPr>
          <p:spPr>
            <a:xfrm rot="5873140" flipH="1" flipV="1">
              <a:off x="6056934" y="3393200"/>
              <a:ext cx="217470" cy="241121"/>
            </a:xfrm>
            <a:prstGeom prst="moon">
              <a:avLst>
                <a:gd name="adj" fmla="val 46974"/>
              </a:avLst>
            </a:prstGeom>
            <a:solidFill>
              <a:srgbClr val="FF0000"/>
            </a:solidFill>
            <a:ln>
              <a:solidFill>
                <a:srgbClr val="F9B3D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7885870" y="5424667"/>
            <a:ext cx="1142559" cy="723402"/>
            <a:chOff x="4990778" y="3405026"/>
            <a:chExt cx="1407589" cy="1105113"/>
          </a:xfrm>
        </p:grpSpPr>
        <p:grpSp>
          <p:nvGrpSpPr>
            <p:cNvPr id="174" name="Group 173"/>
            <p:cNvGrpSpPr/>
            <p:nvPr/>
          </p:nvGrpSpPr>
          <p:grpSpPr>
            <a:xfrm>
              <a:off x="4990778" y="3598819"/>
              <a:ext cx="1407589" cy="911320"/>
              <a:chOff x="4990778" y="3598819"/>
              <a:chExt cx="1407589" cy="911320"/>
            </a:xfrm>
          </p:grpSpPr>
          <p:sp>
            <p:nvSpPr>
              <p:cNvPr id="176" name="Flowchart: Preparation 175"/>
              <p:cNvSpPr/>
              <p:nvPr/>
            </p:nvSpPr>
            <p:spPr>
              <a:xfrm>
                <a:off x="5175993" y="3598819"/>
                <a:ext cx="1222374" cy="692331"/>
              </a:xfrm>
              <a:prstGeom prst="flowChartPreparation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err="1" smtClean="0">
                    <a:ln w="10160">
                      <a:solidFill>
                        <a:srgbClr val="7030A0"/>
                      </a:solidFill>
                      <a:prstDash val="solid"/>
                    </a:ln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Treg</a:t>
                </a:r>
                <a:endParaRPr lang="en-US" b="1" dirty="0">
                  <a:ln w="10160">
                    <a:solidFill>
                      <a:srgbClr val="7030A0"/>
                    </a:solidFill>
                    <a:prstDash val="solid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  <p:sp>
            <p:nvSpPr>
              <p:cNvPr id="177" name="Moon 176"/>
              <p:cNvSpPr/>
              <p:nvPr/>
            </p:nvSpPr>
            <p:spPr>
              <a:xfrm rot="17875004" flipH="1" flipV="1">
                <a:off x="5417277" y="4301259"/>
                <a:ext cx="233649" cy="184112"/>
              </a:xfrm>
              <a:prstGeom prst="moon">
                <a:avLst/>
              </a:prstGeom>
              <a:solidFill>
                <a:srgbClr val="FF0000"/>
              </a:solidFill>
              <a:ln>
                <a:solidFill>
                  <a:srgbClr val="F9B3D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Moon 177"/>
              <p:cNvSpPr/>
              <p:nvPr/>
            </p:nvSpPr>
            <p:spPr>
              <a:xfrm rot="826752" flipH="1" flipV="1">
                <a:off x="4990778" y="3792410"/>
                <a:ext cx="279295" cy="205214"/>
              </a:xfrm>
              <a:prstGeom prst="moon">
                <a:avLst/>
              </a:prstGeom>
              <a:solidFill>
                <a:srgbClr val="FF0000"/>
              </a:solidFill>
              <a:ln>
                <a:solidFill>
                  <a:srgbClr val="F9B3D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5" name="Moon 174"/>
            <p:cNvSpPr/>
            <p:nvPr/>
          </p:nvSpPr>
          <p:spPr>
            <a:xfrm rot="5873140" flipH="1" flipV="1">
              <a:off x="6056934" y="3393200"/>
              <a:ext cx="217470" cy="241121"/>
            </a:xfrm>
            <a:prstGeom prst="moon">
              <a:avLst>
                <a:gd name="adj" fmla="val 46974"/>
              </a:avLst>
            </a:prstGeom>
            <a:solidFill>
              <a:srgbClr val="FF0000"/>
            </a:solidFill>
            <a:ln>
              <a:solidFill>
                <a:srgbClr val="F9B3D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8281532" y="3962520"/>
            <a:ext cx="1142559" cy="723402"/>
            <a:chOff x="4990778" y="3405026"/>
            <a:chExt cx="1407589" cy="1105113"/>
          </a:xfrm>
        </p:grpSpPr>
        <p:grpSp>
          <p:nvGrpSpPr>
            <p:cNvPr id="180" name="Group 179"/>
            <p:cNvGrpSpPr/>
            <p:nvPr/>
          </p:nvGrpSpPr>
          <p:grpSpPr>
            <a:xfrm>
              <a:off x="4990778" y="3598819"/>
              <a:ext cx="1407589" cy="911320"/>
              <a:chOff x="4990778" y="3598819"/>
              <a:chExt cx="1407589" cy="911320"/>
            </a:xfrm>
          </p:grpSpPr>
          <p:sp>
            <p:nvSpPr>
              <p:cNvPr id="182" name="Flowchart: Preparation 181"/>
              <p:cNvSpPr/>
              <p:nvPr/>
            </p:nvSpPr>
            <p:spPr>
              <a:xfrm>
                <a:off x="5175993" y="3598819"/>
                <a:ext cx="1222374" cy="692331"/>
              </a:xfrm>
              <a:prstGeom prst="flowChartPreparation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err="1" smtClean="0">
                    <a:ln w="10160">
                      <a:solidFill>
                        <a:srgbClr val="7030A0"/>
                      </a:solidFill>
                      <a:prstDash val="solid"/>
                    </a:ln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Treg</a:t>
                </a:r>
                <a:endParaRPr lang="en-US" b="1" dirty="0">
                  <a:ln w="10160">
                    <a:solidFill>
                      <a:srgbClr val="7030A0"/>
                    </a:solidFill>
                    <a:prstDash val="solid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  <p:sp>
            <p:nvSpPr>
              <p:cNvPr id="183" name="Moon 182"/>
              <p:cNvSpPr/>
              <p:nvPr/>
            </p:nvSpPr>
            <p:spPr>
              <a:xfrm rot="17875004" flipH="1" flipV="1">
                <a:off x="5417277" y="4301259"/>
                <a:ext cx="233649" cy="184112"/>
              </a:xfrm>
              <a:prstGeom prst="moon">
                <a:avLst/>
              </a:prstGeom>
              <a:solidFill>
                <a:srgbClr val="FF0000"/>
              </a:solidFill>
              <a:ln>
                <a:solidFill>
                  <a:srgbClr val="F9B3D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Moon 183"/>
              <p:cNvSpPr/>
              <p:nvPr/>
            </p:nvSpPr>
            <p:spPr>
              <a:xfrm rot="826752" flipH="1" flipV="1">
                <a:off x="4990778" y="3792410"/>
                <a:ext cx="279295" cy="205214"/>
              </a:xfrm>
              <a:prstGeom prst="moon">
                <a:avLst/>
              </a:prstGeom>
              <a:solidFill>
                <a:srgbClr val="FF0000"/>
              </a:solidFill>
              <a:ln>
                <a:solidFill>
                  <a:srgbClr val="F9B3D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1" name="Moon 180"/>
            <p:cNvSpPr/>
            <p:nvPr/>
          </p:nvSpPr>
          <p:spPr>
            <a:xfrm rot="5873140" flipH="1" flipV="1">
              <a:off x="6056934" y="3393200"/>
              <a:ext cx="217470" cy="241121"/>
            </a:xfrm>
            <a:prstGeom prst="moon">
              <a:avLst>
                <a:gd name="adj" fmla="val 46974"/>
              </a:avLst>
            </a:prstGeom>
            <a:solidFill>
              <a:srgbClr val="FF0000"/>
            </a:solidFill>
            <a:ln>
              <a:solidFill>
                <a:srgbClr val="F9B3D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068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1892982" y="1097961"/>
            <a:ext cx="80005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Righ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Seminar of hematology</a:t>
            </a:r>
            <a:endParaRPr lang="en-US" sz="5400" b="1" dirty="0">
              <a:ln w="22225">
                <a:solidFill>
                  <a:srgbClr val="C00000"/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21691">
            <a:off x="1746353" y="-530185"/>
            <a:ext cx="2464785" cy="3909850"/>
          </a:xfrm>
          <a:prstGeom prst="rect">
            <a:avLst/>
          </a:prstGeom>
        </p:spPr>
      </p:pic>
      <p:pic>
        <p:nvPicPr>
          <p:cNvPr id="43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2103" y="0"/>
            <a:ext cx="12551668" cy="69155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5801975"/>
            <a:ext cx="54168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fa-IR" sz="5400" b="1" cap="none" spc="0" dirty="0" smtClean="0">
                <a:ln w="13462">
                  <a:solidFill>
                    <a:srgbClr val="00B0F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55000" endA="50" endPos="85000" dir="5400000" sy="-100000" algn="bl" rotWithShape="0"/>
                </a:effectLst>
              </a:rPr>
              <a:t>با تشکر از حضور شما</a:t>
            </a:r>
            <a:endParaRPr lang="en-US" sz="5400" b="1" cap="none" spc="0" dirty="0">
              <a:ln w="13462">
                <a:solidFill>
                  <a:srgbClr val="00B0F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dist="38100" dir="2700000" algn="bl" rotWithShape="0">
                  <a:schemeClr val="accent5"/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038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812964" y="2325188"/>
            <a:ext cx="5003074" cy="4075610"/>
            <a:chOff x="1254034" y="1"/>
            <a:chExt cx="5159829" cy="4075610"/>
          </a:xfrm>
        </p:grpSpPr>
        <p:graphicFrame>
          <p:nvGraphicFramePr>
            <p:cNvPr id="3" name="Diagram 2"/>
            <p:cNvGraphicFramePr/>
            <p:nvPr>
              <p:extLst>
                <p:ext uri="{D42A27DB-BD31-4B8C-83A1-F6EECF244321}">
                  <p14:modId xmlns:p14="http://schemas.microsoft.com/office/powerpoint/2010/main" val="183507134"/>
                </p:ext>
              </p:extLst>
            </p:nvPr>
          </p:nvGraphicFramePr>
          <p:xfrm>
            <a:off x="1280160" y="1"/>
            <a:ext cx="5133703" cy="203780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:p14="http://schemas.microsoft.com/office/powerpoint/2010/main" val="23865290"/>
                </p:ext>
              </p:extLst>
            </p:nvPr>
          </p:nvGraphicFramePr>
          <p:xfrm>
            <a:off x="1254034" y="2037806"/>
            <a:ext cx="5133703" cy="203780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56007302"/>
              </p:ext>
            </p:extLst>
          </p:nvPr>
        </p:nvGraphicFramePr>
        <p:xfrm>
          <a:off x="3630031" y="509454"/>
          <a:ext cx="8128000" cy="1619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3074" name="Picture 2" descr="Image result for cytokines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09"/>
          <a:stretch/>
        </p:blipFill>
        <p:spPr bwMode="auto">
          <a:xfrm>
            <a:off x="1449977" y="2752994"/>
            <a:ext cx="3057887" cy="3429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Image result for cytokines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12" t="32771"/>
          <a:stretch/>
        </p:blipFill>
        <p:spPr bwMode="auto">
          <a:xfrm>
            <a:off x="1436914" y="2952206"/>
            <a:ext cx="3070950" cy="30044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2" name="Rectangle 11"/>
          <p:cNvSpPr/>
          <p:nvPr/>
        </p:nvSpPr>
        <p:spPr>
          <a:xfrm>
            <a:off x="454063" y="6169965"/>
            <a:ext cx="346570" cy="461665"/>
          </a:xfrm>
          <a:prstGeom prst="rect">
            <a:avLst/>
          </a:prstGeom>
          <a:ln>
            <a:noFill/>
          </a:ln>
          <a:effectLst>
            <a:outerShdw blurRad="63500" dist="38100" dir="5400000" rotWithShape="0">
              <a:srgbClr val="000000">
                <a:alpha val="6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  <a:endParaRPr lang="en-US" sz="2400" b="1" dirty="0">
              <a:ln/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51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3" t="6737" r="15787" b="5684"/>
          <a:stretch/>
        </p:blipFill>
        <p:spPr bwMode="auto">
          <a:xfrm flipH="1">
            <a:off x="1546083" y="2374379"/>
            <a:ext cx="3858924" cy="3684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pSp>
        <p:nvGrpSpPr>
          <p:cNvPr id="13" name="Group 12"/>
          <p:cNvGrpSpPr/>
          <p:nvPr/>
        </p:nvGrpSpPr>
        <p:grpSpPr>
          <a:xfrm>
            <a:off x="6374203" y="1997262"/>
            <a:ext cx="5003074" cy="4075610"/>
            <a:chOff x="1254034" y="1"/>
            <a:chExt cx="5159829" cy="4075610"/>
          </a:xfrm>
        </p:grpSpPr>
        <p:graphicFrame>
          <p:nvGraphicFramePr>
            <p:cNvPr id="14" name="Diagram 13"/>
            <p:cNvGraphicFramePr/>
            <p:nvPr>
              <p:extLst>
                <p:ext uri="{D42A27DB-BD31-4B8C-83A1-F6EECF244321}">
                  <p14:modId xmlns:p14="http://schemas.microsoft.com/office/powerpoint/2010/main" val="1519113326"/>
                </p:ext>
              </p:extLst>
            </p:nvPr>
          </p:nvGraphicFramePr>
          <p:xfrm>
            <a:off x="1280160" y="1"/>
            <a:ext cx="5133703" cy="203780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15" name="Diagram 14"/>
            <p:cNvGraphicFramePr/>
            <p:nvPr>
              <p:extLst>
                <p:ext uri="{D42A27DB-BD31-4B8C-83A1-F6EECF244321}">
                  <p14:modId xmlns:p14="http://schemas.microsoft.com/office/powerpoint/2010/main" val="1207009164"/>
                </p:ext>
              </p:extLst>
            </p:nvPr>
          </p:nvGraphicFramePr>
          <p:xfrm>
            <a:off x="1254034" y="2037806"/>
            <a:ext cx="5133703" cy="203780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</p:grpSp>
      <p:sp>
        <p:nvSpPr>
          <p:cNvPr id="20" name="Rounded Rectangle 19"/>
          <p:cNvSpPr/>
          <p:nvPr/>
        </p:nvSpPr>
        <p:spPr>
          <a:xfrm>
            <a:off x="5081451" y="399751"/>
            <a:ext cx="6781413" cy="1323192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fa-IR" dirty="0" smtClean="0"/>
          </a:p>
          <a:p>
            <a:pPr algn="ctr" rtl="1"/>
            <a:r>
              <a:rPr lang="fa-IR" dirty="0" smtClean="0"/>
              <a:t>  </a:t>
            </a:r>
            <a:r>
              <a:rPr lang="en-US" sz="2400" dirty="0" smtClean="0">
                <a:latin typeface="Lucida Calligraphy" panose="03010101010101010101" pitchFamily="66" charset="0"/>
              </a:rPr>
              <a:t>(CK)</a:t>
            </a:r>
            <a:r>
              <a:rPr lang="fa-IR" dirty="0" smtClean="0"/>
              <a:t> </a:t>
            </a:r>
            <a:r>
              <a:rPr lang="en-US" sz="2800" b="1" dirty="0" smtClean="0">
                <a:latin typeface="B Mitra"/>
              </a:rPr>
              <a:t>Chemokine</a:t>
            </a:r>
            <a:endParaRPr lang="fa-IR" sz="2800" b="1" dirty="0">
              <a:latin typeface="B Mitra"/>
            </a:endParaRPr>
          </a:p>
          <a:p>
            <a:pPr algn="r" rtl="1"/>
            <a:endParaRPr lang="en-US" dirty="0"/>
          </a:p>
        </p:txBody>
      </p:sp>
      <p:pic>
        <p:nvPicPr>
          <p:cNvPr id="3" name="Picture 2" descr="https://upload.wikimedia.org/wikipedia/commons/thumb/4/46/ChtxChemkinStr2.png/800px-ChtxChemkinStr2.png"/>
          <p:cNvPicPr/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6" t="4802" r="10261" b="8520"/>
          <a:stretch/>
        </p:blipFill>
        <p:spPr bwMode="auto">
          <a:xfrm>
            <a:off x="1294048" y="2377434"/>
            <a:ext cx="4362994" cy="38391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54063" y="6169965"/>
            <a:ext cx="346570" cy="461665"/>
          </a:xfrm>
          <a:prstGeom prst="rect">
            <a:avLst/>
          </a:prstGeom>
          <a:ln>
            <a:noFill/>
          </a:ln>
          <a:effectLst>
            <a:outerShdw blurRad="63500" dist="38100" dir="5400000" rotWithShape="0">
              <a:srgbClr val="000000">
                <a:alpha val="6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  <a:endParaRPr lang="en-US" sz="2400" b="1" dirty="0">
              <a:ln/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7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27015" y="744583"/>
            <a:ext cx="5081451" cy="1231713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fa-IR" dirty="0" smtClean="0"/>
          </a:p>
          <a:p>
            <a:pPr algn="ctr" rtl="1"/>
            <a:r>
              <a:rPr lang="fa-IR" dirty="0" smtClean="0"/>
              <a:t>   </a:t>
            </a:r>
            <a:r>
              <a:rPr lang="en-US" sz="2800" b="1" dirty="0" smtClean="0"/>
              <a:t>according to </a:t>
            </a:r>
            <a:r>
              <a:rPr lang="en-US" sz="2800" b="1" dirty="0" err="1" smtClean="0"/>
              <a:t>activiy</a:t>
            </a:r>
            <a:r>
              <a:rPr lang="fa-IR" dirty="0" smtClean="0"/>
              <a:t> </a:t>
            </a:r>
            <a:r>
              <a:rPr lang="en-US" sz="2800" b="1" dirty="0" smtClean="0"/>
              <a:t>Chemokine</a:t>
            </a:r>
            <a:endParaRPr lang="fa-IR" sz="2800" b="1" dirty="0"/>
          </a:p>
          <a:p>
            <a:pPr algn="r" rtl="1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6466147" y="757646"/>
            <a:ext cx="5185922" cy="1218650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fa-IR" dirty="0" smtClean="0"/>
          </a:p>
          <a:p>
            <a:pPr algn="ctr" rtl="1"/>
            <a:r>
              <a:rPr lang="en-US" sz="2800" b="1" dirty="0" smtClean="0"/>
              <a:t>according to </a:t>
            </a:r>
            <a:r>
              <a:rPr lang="en-US" sz="2800" b="1" dirty="0" err="1" smtClean="0"/>
              <a:t>structer</a:t>
            </a:r>
            <a:r>
              <a:rPr lang="fa-IR" sz="2800" b="1" dirty="0" smtClean="0"/>
              <a:t> </a:t>
            </a:r>
            <a:r>
              <a:rPr lang="en-US" sz="2800" b="1" dirty="0" smtClean="0"/>
              <a:t>Chemokine</a:t>
            </a:r>
            <a:endParaRPr lang="fa-IR" sz="2800" b="1" dirty="0"/>
          </a:p>
          <a:p>
            <a:pPr algn="r" rtl="1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92326" y="2338973"/>
            <a:ext cx="4950828" cy="3322669"/>
            <a:chOff x="1254034" y="1"/>
            <a:chExt cx="5159829" cy="3322669"/>
          </a:xfrm>
        </p:grpSpPr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:p14="http://schemas.microsoft.com/office/powerpoint/2010/main" val="4199404549"/>
                </p:ext>
              </p:extLst>
            </p:nvPr>
          </p:nvGraphicFramePr>
          <p:xfrm>
            <a:off x="1280160" y="1"/>
            <a:ext cx="5133703" cy="203780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6" name="Diagram 5"/>
            <p:cNvGraphicFramePr/>
            <p:nvPr>
              <p:extLst>
                <p:ext uri="{D42A27DB-BD31-4B8C-83A1-F6EECF244321}">
                  <p14:modId xmlns:p14="http://schemas.microsoft.com/office/powerpoint/2010/main" val="3968675880"/>
                </p:ext>
              </p:extLst>
            </p:nvPr>
          </p:nvGraphicFramePr>
          <p:xfrm>
            <a:off x="1254034" y="2033182"/>
            <a:ext cx="5159829" cy="128948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  <p:grpSp>
        <p:nvGrpSpPr>
          <p:cNvPr id="7" name="Group 6"/>
          <p:cNvGrpSpPr/>
          <p:nvPr/>
        </p:nvGrpSpPr>
        <p:grpSpPr>
          <a:xfrm>
            <a:off x="6777176" y="2338973"/>
            <a:ext cx="4652818" cy="2738627"/>
            <a:chOff x="1280160" y="1"/>
            <a:chExt cx="5133703" cy="2515360"/>
          </a:xfrm>
        </p:grpSpPr>
        <p:graphicFrame>
          <p:nvGraphicFramePr>
            <p:cNvPr id="8" name="Diagram 7"/>
            <p:cNvGraphicFramePr/>
            <p:nvPr>
              <p:extLst>
                <p:ext uri="{D42A27DB-BD31-4B8C-83A1-F6EECF244321}">
                  <p14:modId xmlns:p14="http://schemas.microsoft.com/office/powerpoint/2010/main" val="2443121884"/>
                </p:ext>
              </p:extLst>
            </p:nvPr>
          </p:nvGraphicFramePr>
          <p:xfrm>
            <a:off x="1280160" y="1"/>
            <a:ext cx="5133703" cy="203780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graphicFrame>
          <p:nvGraphicFramePr>
            <p:cNvPr id="9" name="Diagram 8"/>
            <p:cNvGraphicFramePr/>
            <p:nvPr>
              <p:extLst>
                <p:ext uri="{D42A27DB-BD31-4B8C-83A1-F6EECF244321}">
                  <p14:modId xmlns:p14="http://schemas.microsoft.com/office/powerpoint/2010/main" val="3473494897"/>
                </p:ext>
              </p:extLst>
            </p:nvPr>
          </p:nvGraphicFramePr>
          <p:xfrm>
            <a:off x="1280160" y="1941818"/>
            <a:ext cx="5133703" cy="5735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7" r:lo="rId18" r:qs="rId19" r:cs="rId20"/>
            </a:graphicData>
          </a:graphic>
        </p:graphicFrame>
      </p:grpSp>
      <p:sp>
        <p:nvSpPr>
          <p:cNvPr id="11" name="Rectangle 10"/>
          <p:cNvSpPr/>
          <p:nvPr/>
        </p:nvSpPr>
        <p:spPr>
          <a:xfrm>
            <a:off x="454063" y="6169965"/>
            <a:ext cx="346570" cy="461665"/>
          </a:xfrm>
          <a:prstGeom prst="rect">
            <a:avLst/>
          </a:prstGeom>
          <a:ln>
            <a:noFill/>
          </a:ln>
          <a:effectLst>
            <a:outerShdw blurRad="63500" dist="38100" dir="5400000" rotWithShape="0">
              <a:srgbClr val="000000">
                <a:alpha val="6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  <a:endParaRPr lang="en-US" sz="2400" b="1" dirty="0">
              <a:ln/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8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r="75501" b="49809"/>
          <a:stretch/>
        </p:blipFill>
        <p:spPr bwMode="auto">
          <a:xfrm>
            <a:off x="2646947" y="1812331"/>
            <a:ext cx="2352767" cy="1488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440021" y="744583"/>
            <a:ext cx="5198984" cy="1218650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fa-IR" dirty="0" smtClean="0"/>
          </a:p>
          <a:p>
            <a:pPr algn="ctr" rtl="1"/>
            <a:r>
              <a:rPr lang="en-US" sz="2800" b="1" dirty="0" smtClean="0"/>
              <a:t>according to </a:t>
            </a:r>
            <a:r>
              <a:rPr lang="en-US" sz="2800" b="1" dirty="0" err="1" smtClean="0"/>
              <a:t>structer</a:t>
            </a:r>
            <a:r>
              <a:rPr lang="fa-IR" sz="2800" b="1" dirty="0" smtClean="0"/>
              <a:t> </a:t>
            </a:r>
            <a:r>
              <a:rPr lang="en-US" sz="2800" b="1" dirty="0" smtClean="0"/>
              <a:t>Chemokine</a:t>
            </a:r>
            <a:endParaRPr lang="fa-IR" sz="2800" b="1" dirty="0"/>
          </a:p>
          <a:p>
            <a:pPr algn="r" rtl="1"/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2626280" y="1855470"/>
            <a:ext cx="2345153" cy="1452279"/>
            <a:chOff x="5136735" y="1799226"/>
            <a:chExt cx="2418348" cy="1452279"/>
          </a:xfrm>
        </p:grpSpPr>
        <p:pic>
          <p:nvPicPr>
            <p:cNvPr id="18" name="Picture 2" descr="Related imag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034" t="1" r="201" b="49808"/>
            <a:stretch/>
          </p:blipFill>
          <p:spPr bwMode="auto">
            <a:xfrm>
              <a:off x="5136735" y="1810713"/>
              <a:ext cx="2418348" cy="144079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3" name="Group 22"/>
            <p:cNvGrpSpPr/>
            <p:nvPr/>
          </p:nvGrpSpPr>
          <p:grpSpPr>
            <a:xfrm rot="19140325">
              <a:off x="7248934" y="1799226"/>
              <a:ext cx="297941" cy="144837"/>
              <a:chOff x="4687806" y="1340845"/>
              <a:chExt cx="376492" cy="306383"/>
            </a:xfrm>
          </p:grpSpPr>
          <p:cxnSp>
            <p:nvCxnSpPr>
              <p:cNvPr id="20" name="Straight Arrow Connector 19"/>
              <p:cNvCxnSpPr/>
              <p:nvPr/>
            </p:nvCxnSpPr>
            <p:spPr>
              <a:xfrm flipV="1">
                <a:off x="4687806" y="1340845"/>
                <a:ext cx="233109" cy="136013"/>
              </a:xfrm>
              <a:prstGeom prst="straightConnector1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flipV="1">
                <a:off x="4759497" y="1425008"/>
                <a:ext cx="233109" cy="136013"/>
              </a:xfrm>
              <a:prstGeom prst="straightConnector1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V="1">
                <a:off x="4831188" y="1511215"/>
                <a:ext cx="233109" cy="136013"/>
              </a:xfrm>
              <a:prstGeom prst="straightConnector1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 rot="1722348" flipV="1">
              <a:off x="7257055" y="2040340"/>
              <a:ext cx="297941" cy="192046"/>
              <a:chOff x="4687806" y="1340845"/>
              <a:chExt cx="376492" cy="306383"/>
            </a:xfrm>
          </p:grpSpPr>
          <p:cxnSp>
            <p:nvCxnSpPr>
              <p:cNvPr id="27" name="Straight Arrow Connector 26"/>
              <p:cNvCxnSpPr/>
              <p:nvPr/>
            </p:nvCxnSpPr>
            <p:spPr>
              <a:xfrm flipV="1">
                <a:off x="4687806" y="1340845"/>
                <a:ext cx="233109" cy="136013"/>
              </a:xfrm>
              <a:prstGeom prst="straightConnector1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flipV="1">
                <a:off x="4759497" y="1425008"/>
                <a:ext cx="233109" cy="136013"/>
              </a:xfrm>
              <a:prstGeom prst="straightConnector1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flipV="1">
                <a:off x="4831188" y="1511215"/>
                <a:ext cx="233109" cy="136013"/>
              </a:xfrm>
              <a:prstGeom prst="straightConnector1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Group 10"/>
          <p:cNvGrpSpPr/>
          <p:nvPr/>
        </p:nvGrpSpPr>
        <p:grpSpPr>
          <a:xfrm>
            <a:off x="2626281" y="3636276"/>
            <a:ext cx="2338251" cy="1362891"/>
            <a:chOff x="7236823" y="1693818"/>
            <a:chExt cx="2338251" cy="1362891"/>
          </a:xfrm>
        </p:grpSpPr>
        <p:pic>
          <p:nvPicPr>
            <p:cNvPr id="12" name="Picture 2" descr="Related imag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86" r="26202" b="51216"/>
            <a:stretch/>
          </p:blipFill>
          <p:spPr bwMode="auto">
            <a:xfrm>
              <a:off x="7236823" y="1693818"/>
              <a:ext cx="2338251" cy="136289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Group 12"/>
            <p:cNvGrpSpPr/>
            <p:nvPr/>
          </p:nvGrpSpPr>
          <p:grpSpPr>
            <a:xfrm>
              <a:off x="8140649" y="2202024"/>
              <a:ext cx="200918" cy="105292"/>
              <a:chOff x="8078445" y="2372296"/>
              <a:chExt cx="236374" cy="140294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8078445" y="2372296"/>
                <a:ext cx="117565" cy="14029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8137228" y="2372296"/>
                <a:ext cx="117565" cy="14029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8197254" y="2372296"/>
                <a:ext cx="117565" cy="140294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7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9" r="50448" b="49809"/>
          <a:stretch/>
        </p:blipFill>
        <p:spPr bwMode="auto">
          <a:xfrm>
            <a:off x="2626281" y="1855470"/>
            <a:ext cx="2315700" cy="14021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8" r="25965" b="49809"/>
          <a:stretch/>
        </p:blipFill>
        <p:spPr bwMode="auto">
          <a:xfrm>
            <a:off x="2646947" y="1855470"/>
            <a:ext cx="2273968" cy="14021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592524" y="2281008"/>
            <a:ext cx="1581843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dirty="0"/>
              <a:t>(ELR-negative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(ELR-positive)</a:t>
            </a:r>
            <a:r>
              <a:rPr lang="ar-SA" dirty="0"/>
              <a:t> 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6777176" y="2338973"/>
            <a:ext cx="4652818" cy="2738627"/>
            <a:chOff x="1280160" y="1"/>
            <a:chExt cx="5133703" cy="2515360"/>
          </a:xfrm>
        </p:grpSpPr>
        <p:graphicFrame>
          <p:nvGraphicFramePr>
            <p:cNvPr id="34" name="Diagram 33"/>
            <p:cNvGraphicFramePr/>
            <p:nvPr>
              <p:extLst>
                <p:ext uri="{D42A27DB-BD31-4B8C-83A1-F6EECF244321}">
                  <p14:modId xmlns:p14="http://schemas.microsoft.com/office/powerpoint/2010/main" val="630119291"/>
                </p:ext>
              </p:extLst>
            </p:nvPr>
          </p:nvGraphicFramePr>
          <p:xfrm>
            <a:off x="1280160" y="1"/>
            <a:ext cx="5133703" cy="203780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35" name="Diagram 34"/>
            <p:cNvGraphicFramePr/>
            <p:nvPr>
              <p:extLst>
                <p:ext uri="{D42A27DB-BD31-4B8C-83A1-F6EECF244321}">
                  <p14:modId xmlns:p14="http://schemas.microsoft.com/office/powerpoint/2010/main" val="1578151552"/>
                </p:ext>
              </p:extLst>
            </p:nvPr>
          </p:nvGraphicFramePr>
          <p:xfrm>
            <a:off x="1280160" y="1941818"/>
            <a:ext cx="5133703" cy="5735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</p:grpSp>
      <p:sp>
        <p:nvSpPr>
          <p:cNvPr id="37" name="Rectangle 36"/>
          <p:cNvSpPr/>
          <p:nvPr/>
        </p:nvSpPr>
        <p:spPr>
          <a:xfrm>
            <a:off x="454063" y="6169965"/>
            <a:ext cx="346570" cy="461665"/>
          </a:xfrm>
          <a:prstGeom prst="rect">
            <a:avLst/>
          </a:prstGeom>
          <a:ln>
            <a:noFill/>
          </a:ln>
          <a:effectLst>
            <a:outerShdw blurRad="63500" dist="38100" dir="5400000" rotWithShape="0">
              <a:srgbClr val="000000">
                <a:alpha val="6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  <a:endParaRPr lang="en-US" sz="2400" b="1" dirty="0">
              <a:ln/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82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0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33019" y="300443"/>
            <a:ext cx="3280940" cy="1466612"/>
            <a:chOff x="593830" y="222066"/>
            <a:chExt cx="3280940" cy="1466612"/>
          </a:xfrm>
        </p:grpSpPr>
        <p:sp>
          <p:nvSpPr>
            <p:cNvPr id="4" name="Rectangle 3"/>
            <p:cNvSpPr/>
            <p:nvPr/>
          </p:nvSpPr>
          <p:spPr>
            <a:xfrm>
              <a:off x="593830" y="1319346"/>
              <a:ext cx="3280940" cy="369332"/>
            </a:xfrm>
            <a:prstGeom prst="rect">
              <a:avLst/>
            </a:prstGeom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rtl="1"/>
              <a:r>
                <a:rPr lang="en-US" dirty="0">
                  <a:latin typeface="B Mitra"/>
                  <a:cs typeface="Arial" panose="020B0604020202020204" pitchFamily="34" charset="0"/>
                </a:rPr>
                <a:t>7TM)Transmembrane Protein</a:t>
              </a:r>
              <a:r>
                <a:rPr lang="fa-IR" dirty="0">
                  <a:latin typeface="Arial" panose="020B0604020202020204" pitchFamily="34" charset="0"/>
                </a:rPr>
                <a:t>)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Content Placeholder 2"/>
            <p:cNvSpPr txBox="1">
              <a:spLocks/>
            </p:cNvSpPr>
            <p:nvPr/>
          </p:nvSpPr>
          <p:spPr>
            <a:xfrm>
              <a:off x="634491" y="222066"/>
              <a:ext cx="3194559" cy="1097280"/>
            </a:xfrm>
            <a:prstGeom prst="rect">
              <a:avLst/>
            </a:prstGeom>
            <a:ln>
              <a:solidFill>
                <a:schemeClr val="accent5">
                  <a:lumMod val="75000"/>
                </a:schemeClr>
              </a:solidFill>
              <a:prstDash val="sysDash"/>
            </a:ln>
          </p:spPr>
          <p:txBody>
            <a:bodyPr vert="horz" lIns="91440" tIns="45720" rIns="91440" bIns="45720" rtlCol="0" anchor="t">
              <a:normAutofit fontScale="70000" lnSpcReduction="20000"/>
            </a:bodyPr>
            <a:lstStyle>
              <a:lvl1pPr marL="0" indent="0" algn="r" defTabSz="457200" rtl="0" eaLnBrk="1" latinLnBrk="0" hangingPunct="1">
                <a:spcBef>
                  <a:spcPts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/>
                <a:buNone/>
                <a:defRPr sz="1800" kern="1200" cap="all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ts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ts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ts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/>
                <a:buNone/>
                <a:defRPr sz="12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ts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/>
                <a:buNone/>
                <a:defRPr sz="12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ts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/>
                <a:buNone/>
                <a:defRPr sz="12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ts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/>
                <a:buNone/>
                <a:defRPr sz="12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ts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/>
                <a:buNone/>
                <a:defRPr sz="12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ts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/>
                <a:buNone/>
                <a:defRPr sz="12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r>
                <a:rPr lang="en-US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16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rtl="1"/>
              <a:r>
                <a:rPr lang="en-US" sz="3400" b="1" dirty="0" err="1" smtClean="0">
                  <a:latin typeface="B Mitra"/>
                  <a:cs typeface="Arial" panose="020B0604020202020204" pitchFamily="34" charset="0"/>
                </a:rPr>
                <a:t>Reseptors</a:t>
              </a:r>
              <a:r>
                <a:rPr lang="en-US" sz="3400" b="1" dirty="0" smtClean="0">
                  <a:latin typeface="B Mitra"/>
                  <a:cs typeface="Arial" panose="020B0604020202020204" pitchFamily="34" charset="0"/>
                </a:rPr>
                <a:t> of chemokine </a:t>
              </a:r>
            </a:p>
            <a:p>
              <a:pPr algn="ctr" rtl="1"/>
              <a:endPara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015447" y="400215"/>
            <a:ext cx="6607515" cy="6116088"/>
            <a:chOff x="5172203" y="400215"/>
            <a:chExt cx="6607515" cy="6116088"/>
          </a:xfrm>
        </p:grpSpPr>
        <p:pic>
          <p:nvPicPr>
            <p:cNvPr id="3" name="Picture 2" descr="Related imag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21"/>
            <a:stretch/>
          </p:blipFill>
          <p:spPr bwMode="auto">
            <a:xfrm>
              <a:off x="5172203" y="400215"/>
              <a:ext cx="6607515" cy="611608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8858991" y="4338935"/>
              <a:ext cx="1371209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400" b="0" cap="none" spc="0" dirty="0" smtClean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Serine/</a:t>
              </a:r>
              <a:r>
                <a:rPr lang="en-US" sz="1400" b="0" cap="none" spc="0" dirty="0" err="1" smtClean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Theronin</a:t>
              </a:r>
              <a:endParaRPr lang="en-US" sz="1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8804367" y="4338935"/>
              <a:ext cx="13061" cy="40288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/>
            <p:cNvGrpSpPr/>
            <p:nvPr/>
          </p:nvGrpSpPr>
          <p:grpSpPr>
            <a:xfrm>
              <a:off x="9807703" y="4741817"/>
              <a:ext cx="966652" cy="679269"/>
              <a:chOff x="9771017" y="5447211"/>
              <a:chExt cx="966652" cy="679269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9771017" y="5447211"/>
                <a:ext cx="966652" cy="679269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9975260" y="5635824"/>
                <a:ext cx="558166" cy="30777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1400" b="0" cap="none" spc="0" dirty="0" smtClean="0">
                    <a:ln w="0"/>
                    <a:solidFill>
                      <a:srgbClr val="FF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GRKs</a:t>
                </a:r>
                <a:endParaRPr lang="en-US" sz="1400" b="0" cap="none" spc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</p:grpSp>
      <p:cxnSp>
        <p:nvCxnSpPr>
          <p:cNvPr id="14" name="Straight Arrow Connector 13"/>
          <p:cNvCxnSpPr/>
          <p:nvPr/>
        </p:nvCxnSpPr>
        <p:spPr>
          <a:xfrm flipH="1" flipV="1">
            <a:off x="9196251" y="4833257"/>
            <a:ext cx="483326" cy="18288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54063" y="6169965"/>
            <a:ext cx="346570" cy="461665"/>
          </a:xfrm>
          <a:prstGeom prst="rect">
            <a:avLst/>
          </a:prstGeom>
          <a:ln>
            <a:noFill/>
          </a:ln>
          <a:effectLst>
            <a:outerShdw blurRad="63500" dist="38100" dir="5400000" rotWithShape="0">
              <a:srgbClr val="000000">
                <a:alpha val="6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</a:t>
            </a:r>
            <a:endParaRPr lang="en-US" sz="2400" b="1" dirty="0">
              <a:ln/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56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700204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11" y="1048870"/>
            <a:ext cx="10865224" cy="5313341"/>
          </a:xfrm>
          <a:prstGeom prst="roundRect">
            <a:avLst>
              <a:gd name="adj" fmla="val 2124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854242" y="321691"/>
            <a:ext cx="10301438" cy="400110"/>
            <a:chOff x="717830" y="234182"/>
            <a:chExt cx="9222963" cy="400110"/>
          </a:xfrm>
        </p:grpSpPr>
        <p:sp>
          <p:nvSpPr>
            <p:cNvPr id="2" name="Rectangle 1"/>
            <p:cNvSpPr/>
            <p:nvPr/>
          </p:nvSpPr>
          <p:spPr>
            <a:xfrm>
              <a:off x="1737360" y="234182"/>
              <a:ext cx="8203433" cy="4001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r" rtl="1"/>
              <a:r>
                <a:rPr lang="en-US" sz="2000" b="1" dirty="0">
                  <a:ln w="0">
                    <a:solidFill>
                      <a:srgbClr val="D90994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reflection blurRad="6350" stA="53000" endA="300" endPos="35500" dir="5400000" sy="-90000" algn="bl" rotWithShape="0"/>
                  </a:effectLst>
                  <a:latin typeface="Arial" panose="020B0604020202020204" pitchFamily="34" charset="0"/>
                </a:rPr>
                <a:t> </a:t>
              </a:r>
              <a:r>
                <a:rPr lang="fa-IR" sz="2000" b="1" dirty="0">
                  <a:ln w="0">
                    <a:solidFill>
                      <a:srgbClr val="D90994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reflection blurRad="6350" stA="53000" endA="300" endPos="35500" dir="5400000" sy="-90000" algn="bl" rotWithShape="0"/>
                  </a:effectLst>
                  <a:latin typeface="Arial" panose="020B0604020202020204" pitchFamily="34" charset="0"/>
                </a:rPr>
                <a:t>(</a:t>
              </a:r>
              <a:r>
                <a:rPr lang="en-US" sz="2000" b="1" dirty="0">
                  <a:ln w="0">
                    <a:solidFill>
                      <a:srgbClr val="D90994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reflection blurRad="6350" stA="53000" endA="300" endPos="35500" dir="5400000" sy="-90000" algn="bl" rotWithShape="0"/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GPCR</a:t>
              </a:r>
              <a:r>
                <a:rPr lang="fa-IR" sz="2000" b="1" dirty="0" smtClean="0">
                  <a:ln w="0">
                    <a:solidFill>
                      <a:srgbClr val="D90994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reflection blurRad="6350" stA="53000" endA="300" endPos="35500" dir="5400000" sy="-90000" algn="bl" rotWithShape="0"/>
                  </a:effectLst>
                  <a:latin typeface="Arial" panose="020B0604020202020204" pitchFamily="34" charset="0"/>
                </a:rPr>
                <a:t>)(</a:t>
              </a:r>
              <a:r>
                <a:rPr lang="en-US" sz="2000" b="1" dirty="0">
                  <a:ln w="0">
                    <a:solidFill>
                      <a:srgbClr val="D90994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reflection blurRad="6350" stA="53000" endA="300" endPos="35500" dir="5400000" sy="-90000" algn="bl" rotWithShape="0"/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G- protein coupled receptors</a:t>
              </a:r>
              <a:r>
                <a:rPr lang="fa-IR" sz="2000" b="1" dirty="0">
                  <a:ln w="0">
                    <a:solidFill>
                      <a:srgbClr val="D90994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reflection blurRad="6350" stA="53000" endA="300" endPos="35500" dir="5400000" sy="-90000" algn="bl" rotWithShape="0"/>
                  </a:effectLst>
                  <a:latin typeface="Arial" panose="020B0604020202020204" pitchFamily="34" charset="0"/>
                </a:rPr>
                <a:t>) </a:t>
              </a:r>
              <a:r>
                <a:rPr lang="fa-IR" sz="2000" b="1" dirty="0" smtClean="0">
                  <a:ln w="0">
                    <a:solidFill>
                      <a:srgbClr val="D90994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reflection blurRad="6350" stA="53000" endA="300" endPos="35500" dir="5400000" sy="-90000" algn="bl" rotWithShape="0"/>
                  </a:effectLst>
                  <a:latin typeface="Arial" panose="020B0604020202020204" pitchFamily="34" charset="0"/>
                </a:rPr>
                <a:t>:</a:t>
              </a:r>
              <a:r>
                <a:rPr lang="en-US" sz="2000" b="1" dirty="0" smtClean="0">
                  <a:ln w="0">
                    <a:solidFill>
                      <a:srgbClr val="D90994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reflection blurRad="6350" stA="53000" endA="300" endPos="35500" dir="5400000" sy="-90000" algn="bl" rotWithShape="0"/>
                  </a:effectLst>
                </a:rPr>
                <a:t>Conventional </a:t>
              </a:r>
              <a:r>
                <a:rPr lang="en-US" sz="2000" b="1" dirty="0">
                  <a:ln w="0">
                    <a:solidFill>
                      <a:srgbClr val="D90994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reflection blurRad="6350" stA="53000" endA="300" endPos="35500" dir="5400000" sy="-90000" algn="bl" rotWithShape="0"/>
                  </a:effectLst>
                </a:rPr>
                <a:t>chemokine </a:t>
              </a:r>
              <a:r>
                <a:rPr lang="en-US" sz="2000" b="1" dirty="0" smtClean="0">
                  <a:ln w="0">
                    <a:solidFill>
                      <a:srgbClr val="D90994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reflection blurRad="6350" stA="53000" endA="300" endPos="35500" dir="5400000" sy="-90000" algn="bl" rotWithShape="0"/>
                  </a:effectLst>
                </a:rPr>
                <a:t>receptors</a:t>
              </a:r>
              <a:endParaRPr lang="en-US" sz="2000" b="1" dirty="0">
                <a:ln w="0">
                  <a:solidFill>
                    <a:srgbClr val="D90994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717830" y="234182"/>
              <a:ext cx="1534221" cy="4001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dirty="0" smtClean="0">
                  <a:ln w="0">
                    <a:solidFill>
                      <a:srgbClr val="D90994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reflection blurRad="6350" stA="53000" endA="300" endPos="35500" dir="5400000" sy="-90000" algn="bl" rotWithShape="0"/>
                  </a:effectLst>
                </a:rPr>
                <a:t>1)  Pathway of</a:t>
              </a:r>
              <a:endParaRPr lang="en-US" sz="2000" b="1" dirty="0">
                <a:ln w="0">
                  <a:solidFill>
                    <a:srgbClr val="D90994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854242" y="2286000"/>
            <a:ext cx="10642993" cy="3320716"/>
          </a:xfrm>
          <a:prstGeom prst="rect">
            <a:avLst/>
          </a:prstGeom>
          <a:solidFill>
            <a:schemeClr val="accent2">
              <a:lumMod val="60000"/>
              <a:lumOff val="40000"/>
              <a:alpha val="28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4063" y="6169965"/>
            <a:ext cx="346570" cy="461665"/>
          </a:xfrm>
          <a:prstGeom prst="rect">
            <a:avLst/>
          </a:prstGeom>
          <a:ln>
            <a:noFill/>
          </a:ln>
          <a:effectLst>
            <a:outerShdw blurRad="63500" dist="38100" dir="5400000" rotWithShape="0">
              <a:srgbClr val="000000">
                <a:alpha val="65000"/>
              </a:srgbClr>
            </a:outerShdw>
            <a:reflection blurRad="6350" stA="50000" endA="295" endPos="92000" dist="1016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6</a:t>
            </a:r>
            <a:endParaRPr lang="en-US" sz="2400" b="1" dirty="0">
              <a:ln/>
              <a:solidFill>
                <a:schemeClr val="accent4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00633" y="809897"/>
            <a:ext cx="1045955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97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33019" y="300443"/>
            <a:ext cx="3280940" cy="1466612"/>
            <a:chOff x="593830" y="222066"/>
            <a:chExt cx="3280940" cy="1466612"/>
          </a:xfrm>
        </p:grpSpPr>
        <p:sp>
          <p:nvSpPr>
            <p:cNvPr id="4" name="Rectangle 3"/>
            <p:cNvSpPr/>
            <p:nvPr/>
          </p:nvSpPr>
          <p:spPr>
            <a:xfrm>
              <a:off x="593830" y="1319346"/>
              <a:ext cx="3280940" cy="369332"/>
            </a:xfrm>
            <a:prstGeom prst="rect">
              <a:avLst/>
            </a:prstGeom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rtl="1"/>
              <a:r>
                <a:rPr lang="en-US" dirty="0">
                  <a:latin typeface="B Mitra"/>
                  <a:cs typeface="Arial" panose="020B0604020202020204" pitchFamily="34" charset="0"/>
                </a:rPr>
                <a:t>7TM)Transmembrane Protein</a:t>
              </a:r>
              <a:r>
                <a:rPr lang="fa-IR" dirty="0">
                  <a:latin typeface="Arial" panose="020B0604020202020204" pitchFamily="34" charset="0"/>
                </a:rPr>
                <a:t>)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Content Placeholder 2"/>
            <p:cNvSpPr txBox="1">
              <a:spLocks/>
            </p:cNvSpPr>
            <p:nvPr/>
          </p:nvSpPr>
          <p:spPr>
            <a:xfrm>
              <a:off x="634491" y="222066"/>
              <a:ext cx="3194559" cy="1097280"/>
            </a:xfrm>
            <a:prstGeom prst="rect">
              <a:avLst/>
            </a:prstGeom>
            <a:ln>
              <a:solidFill>
                <a:schemeClr val="accent5">
                  <a:lumMod val="75000"/>
                </a:schemeClr>
              </a:solidFill>
              <a:prstDash val="sysDash"/>
            </a:ln>
          </p:spPr>
          <p:txBody>
            <a:bodyPr vert="horz" lIns="91440" tIns="45720" rIns="91440" bIns="45720" rtlCol="0" anchor="t">
              <a:normAutofit fontScale="70000" lnSpcReduction="20000"/>
            </a:bodyPr>
            <a:lstStyle>
              <a:lvl1pPr marL="0" indent="0" algn="r" defTabSz="457200" rtl="0" eaLnBrk="1" latinLnBrk="0" hangingPunct="1">
                <a:spcBef>
                  <a:spcPts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/>
                <a:buNone/>
                <a:defRPr sz="1800" kern="1200" cap="all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ts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ts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ts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/>
                <a:buNone/>
                <a:defRPr sz="12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ts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/>
                <a:buNone/>
                <a:defRPr sz="12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ts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/>
                <a:buNone/>
                <a:defRPr sz="12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ts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/>
                <a:buNone/>
                <a:defRPr sz="12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ts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/>
                <a:buNone/>
                <a:defRPr sz="12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ts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/>
                <a:buNone/>
                <a:defRPr sz="12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r>
                <a:rPr lang="en-US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16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rtl="1"/>
              <a:r>
                <a:rPr lang="en-US" sz="3400" b="1" dirty="0" err="1" smtClean="0">
                  <a:latin typeface="B Mitra"/>
                  <a:cs typeface="Arial" panose="020B0604020202020204" pitchFamily="34" charset="0"/>
                </a:rPr>
                <a:t>Reseptors</a:t>
              </a:r>
              <a:r>
                <a:rPr lang="en-US" sz="3400" b="1" dirty="0" smtClean="0">
                  <a:latin typeface="B Mitra"/>
                  <a:cs typeface="Arial" panose="020B0604020202020204" pitchFamily="34" charset="0"/>
                </a:rPr>
                <a:t> of chemokine </a:t>
              </a:r>
            </a:p>
            <a:p>
              <a:pPr algn="ctr" rtl="1"/>
              <a:endPara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4" name="Straight Arrow Connector 13"/>
          <p:cNvCxnSpPr/>
          <p:nvPr/>
        </p:nvCxnSpPr>
        <p:spPr>
          <a:xfrm flipH="1" flipV="1">
            <a:off x="9196251" y="4833257"/>
            <a:ext cx="483326" cy="18288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54063" y="6169965"/>
            <a:ext cx="346570" cy="461665"/>
          </a:xfrm>
          <a:prstGeom prst="rect">
            <a:avLst/>
          </a:prstGeom>
          <a:ln>
            <a:noFill/>
          </a:ln>
          <a:effectLst>
            <a:outerShdw blurRad="63500" dist="38100" dir="5400000" rotWithShape="0">
              <a:srgbClr val="000000">
                <a:alpha val="6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</a:t>
            </a:r>
            <a:endParaRPr lang="en-US" sz="2400" b="1" dirty="0">
              <a:ln/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497" y="222069"/>
            <a:ext cx="7439343" cy="6448750"/>
          </a:xfrm>
          <a:prstGeom prst="round2DiagRect">
            <a:avLst>
              <a:gd name="adj1" fmla="val 6134"/>
              <a:gd name="adj2" fmla="val 25928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511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3316</TotalTime>
  <Words>428</Words>
  <Application>Microsoft Office PowerPoint</Application>
  <PresentationFormat>Widescreen</PresentationFormat>
  <Paragraphs>165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B Mitra</vt:lpstr>
      <vt:lpstr>Calibri</vt:lpstr>
      <vt:lpstr>Calibri Light</vt:lpstr>
      <vt:lpstr>Lucida Calligraphy</vt:lpstr>
      <vt:lpstr>Times New Roman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Mottaghi</dc:creator>
  <cp:lastModifiedBy>Mottaghi</cp:lastModifiedBy>
  <cp:revision>212</cp:revision>
  <dcterms:created xsi:type="dcterms:W3CDTF">2018-09-15T11:14:42Z</dcterms:created>
  <dcterms:modified xsi:type="dcterms:W3CDTF">2019-01-06T18:45:41Z</dcterms:modified>
</cp:coreProperties>
</file>