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1" r:id="rId3"/>
    <p:sldId id="257" r:id="rId4"/>
    <p:sldId id="338" r:id="rId5"/>
    <p:sldId id="33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75" r:id="rId35"/>
    <p:sldId id="287" r:id="rId36"/>
    <p:sldId id="341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43" r:id="rId57"/>
    <p:sldId id="322" r:id="rId58"/>
    <p:sldId id="323" r:id="rId59"/>
    <p:sldId id="324" r:id="rId60"/>
    <p:sldId id="325" r:id="rId61"/>
    <p:sldId id="329" r:id="rId62"/>
    <p:sldId id="330" r:id="rId63"/>
    <p:sldId id="331" r:id="rId64"/>
    <p:sldId id="332" r:id="rId65"/>
    <p:sldId id="377" r:id="rId66"/>
    <p:sldId id="334" r:id="rId67"/>
    <p:sldId id="335" r:id="rId68"/>
    <p:sldId id="345" r:id="rId69"/>
    <p:sldId id="383" r:id="rId70"/>
    <p:sldId id="350" r:id="rId71"/>
    <p:sldId id="352" r:id="rId72"/>
    <p:sldId id="354" r:id="rId73"/>
    <p:sldId id="356" r:id="rId74"/>
    <p:sldId id="358" r:id="rId75"/>
    <p:sldId id="360" r:id="rId76"/>
    <p:sldId id="362" r:id="rId77"/>
    <p:sldId id="364" r:id="rId78"/>
    <p:sldId id="366" r:id="rId79"/>
    <p:sldId id="368" r:id="rId80"/>
    <p:sldId id="370" r:id="rId81"/>
    <p:sldId id="372" r:id="rId82"/>
    <p:sldId id="374" r:id="rId83"/>
    <p:sldId id="348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6444-EE16-4272-82C3-5C6646B51EE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D821-A359-4E3C-8664-21AB07A5C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1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6444-EE16-4272-82C3-5C6646B51EE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D821-A359-4E3C-8664-21AB07A5C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8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6444-EE16-4272-82C3-5C6646B51EE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D821-A359-4E3C-8664-21AB07A5C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6444-EE16-4272-82C3-5C6646B51EE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D821-A359-4E3C-8664-21AB07A5C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0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6444-EE16-4272-82C3-5C6646B51EE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D821-A359-4E3C-8664-21AB07A5C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7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6444-EE16-4272-82C3-5C6646B51EE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D821-A359-4E3C-8664-21AB07A5C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7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6444-EE16-4272-82C3-5C6646B51EE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D821-A359-4E3C-8664-21AB07A5C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3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6444-EE16-4272-82C3-5C6646B51EE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D821-A359-4E3C-8664-21AB07A5C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3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6444-EE16-4272-82C3-5C6646B51EE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D821-A359-4E3C-8664-21AB07A5C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1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6444-EE16-4272-82C3-5C6646B51EE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D821-A359-4E3C-8664-21AB07A5C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3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6444-EE16-4272-82C3-5C6646B51EE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D821-A359-4E3C-8664-21AB07A5C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96444-EE16-4272-82C3-5C6646B51EE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D821-A359-4E3C-8664-21AB07A5C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6541" y="5190186"/>
            <a:ext cx="8860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b="1" i="1" dirty="0" smtClean="0">
                <a:solidFill>
                  <a:schemeClr val="bg2"/>
                </a:solidFill>
                <a:cs typeface="+mj-cs"/>
              </a:rPr>
              <a:t>به نام خالق زیبایی</a:t>
            </a:r>
            <a:endParaRPr lang="en-US" sz="6600" b="1" i="1" dirty="0">
              <a:solidFill>
                <a:schemeClr val="bg2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73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9701" y="154546"/>
            <a:ext cx="5889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Histograms and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cytograms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67" y="1864973"/>
            <a:ext cx="4595944" cy="3286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18" y="2161187"/>
            <a:ext cx="4749688" cy="3286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22806" y="63598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8411" y="6400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42501" y="63364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68260" y="63750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42502" y="6336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81138" y="63879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5380" y="6310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81138" y="63621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68260" y="63492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5380" y="63621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4986089" y="396784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25178" y="2268940"/>
            <a:ext cx="4976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Hematology Journal Club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0" y="3461600"/>
            <a:ext cx="12192000" cy="107721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2800" b="1" i="1" dirty="0" smtClean="0">
                <a:solidFill>
                  <a:srgbClr val="6600CC"/>
                </a:solidFill>
              </a:rPr>
              <a:t>Title:</a:t>
            </a:r>
            <a:endParaRPr lang="fa-IR" sz="2800" b="1" i="1" dirty="0" smtClean="0">
              <a:solidFill>
                <a:srgbClr val="6600CC"/>
              </a:solidFill>
            </a:endParaRPr>
          </a:p>
          <a:p>
            <a:pPr algn="ctr" rtl="1"/>
            <a:r>
              <a:rPr lang="en-US" sz="3600" b="1" i="1" dirty="0" smtClean="0"/>
              <a:t>Automation In </a:t>
            </a:r>
            <a:r>
              <a:rPr lang="en-US" sz="3600" b="1" i="1" dirty="0" err="1" smtClean="0"/>
              <a:t>Heamatology</a:t>
            </a:r>
            <a:r>
              <a:rPr lang="fa-IR" sz="3600" b="1" i="1" dirty="0" smtClean="0"/>
              <a:t> </a:t>
            </a:r>
            <a:endParaRPr lang="en-US" sz="36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4417687" y="4803786"/>
            <a:ext cx="33566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6600CC"/>
                </a:solidFill>
              </a:rPr>
              <a:t>Presented by</a:t>
            </a:r>
            <a:r>
              <a:rPr lang="en-US" sz="2800" b="1" i="1" dirty="0" smtClean="0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en-US" sz="2800" i="1" dirty="0" smtClean="0"/>
              <a:t>Maryam </a:t>
            </a:r>
            <a:r>
              <a:rPr lang="en-US" sz="2800" i="1" dirty="0" err="1" smtClean="0"/>
              <a:t>Katoeezadeh</a:t>
            </a:r>
            <a:endParaRPr lang="en-US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1706895" y="63106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81137" y="63492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68259" y="63492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5380" y="63235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3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5380" y="6336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16744" y="63364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42502" y="6336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5380" y="63364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19775" y="64394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42502" y="6336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81138" y="63879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7349" y="4988557"/>
            <a:ext cx="6558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</a:rPr>
              <a:t>Automation in Hematology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06897" y="63621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81138" y="63492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68259" y="63621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29623" y="6336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68259" y="63492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03865" y="6336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42501" y="6336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16743" y="63106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68259" y="63621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42501" y="6336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81138" y="63492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4690" y="180304"/>
            <a:ext cx="2184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* History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5808" y="20477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19" y="1171980"/>
            <a:ext cx="3095490" cy="28977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8519" y="4353516"/>
            <a:ext cx="478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Wallace H. coulter</a:t>
            </a:r>
          </a:p>
          <a:p>
            <a:r>
              <a:rPr lang="en-US" sz="2400" i="1" dirty="0" smtClean="0"/>
              <a:t>(February </a:t>
            </a:r>
            <a:r>
              <a:rPr lang="en-US" sz="2400" i="1" dirty="0"/>
              <a:t>17, 1913 – August 7, </a:t>
            </a:r>
            <a:r>
              <a:rPr lang="en-US" sz="2400" i="1" dirty="0" smtClean="0"/>
              <a:t>1998)</a:t>
            </a:r>
            <a:endParaRPr lang="en-US" sz="2400" i="1" dirty="0"/>
          </a:p>
          <a:p>
            <a:endParaRPr lang="en-US" sz="24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3" y="180305"/>
            <a:ext cx="5074275" cy="3024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66" y="3473070"/>
            <a:ext cx="5274134" cy="33849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0456" y="63364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68258" y="63492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29623" y="63364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16744" y="63750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5380" y="63492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81138" y="63750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5380" y="63492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94017" y="64523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29623" y="63492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5380" y="63492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42501" y="63492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817" y="386819"/>
            <a:ext cx="4193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* Why Automation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0925"/>
            <a:ext cx="3257550" cy="326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67" y="2839075"/>
            <a:ext cx="2171700" cy="3295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3" y="1094705"/>
            <a:ext cx="6971630" cy="5473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0124" y="63835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5380" y="63621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5381" y="63106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42501" y="63621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29622" y="6336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29623" y="63492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5380" y="63492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8963" y="22538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0"/>
            <a:ext cx="275976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25" y="0"/>
            <a:ext cx="309792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5381" y="63235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1633537"/>
            <a:ext cx="5686425" cy="3590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16744" y="63235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42501" y="6336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5381" y="63750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7374" y="798490"/>
            <a:ext cx="10826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Hematologic Analyzers are produced by many factories: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374" y="2485623"/>
            <a:ext cx="635539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 smtClean="0"/>
              <a:t>Abbott Laboratories</a:t>
            </a:r>
          </a:p>
          <a:p>
            <a:endParaRPr lang="en-US" sz="32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 smtClean="0"/>
              <a:t>Horiba Medical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 smtClean="0"/>
              <a:t>Siemens Healthcare </a:t>
            </a:r>
            <a:r>
              <a:rPr lang="en-US" sz="3200" i="1" dirty="0" err="1" smtClean="0"/>
              <a:t>Diagnostics,Inc</a:t>
            </a:r>
            <a:endParaRPr lang="en-US" sz="32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 smtClean="0"/>
              <a:t>Beckman Corporation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1797048" y="63328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42502" y="63235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5381" y="63492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42502" y="63106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29622" y="63364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8" y="0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42501" y="63235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1409" y="3812146"/>
            <a:ext cx="37499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 smtClean="0"/>
              <a:t>Cell fragments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 smtClean="0"/>
              <a:t>Contaminated reagent</a:t>
            </a:r>
            <a:endParaRPr lang="en-US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1590986" y="63492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03865" y="62977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78108" y="62848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52350" y="63106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2" y="888642"/>
            <a:ext cx="10547796" cy="50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6372" y="862884"/>
            <a:ext cx="4572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Principle Of Working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2586" y="2395470"/>
            <a:ext cx="3912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 smtClean="0"/>
              <a:t>Electrical Impedance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 smtClean="0"/>
              <a:t>Light Scattering</a:t>
            </a:r>
            <a:endParaRPr lang="en-US" sz="3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1784170" y="63492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16744" y="6336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68259" y="63750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94017" y="63621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68259" y="63750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68260" y="6336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42501" y="63235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16744" y="63235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68260" y="6336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29623" y="63492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42501" y="63621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6068" y="553791"/>
            <a:ext cx="3693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Electrical Impedance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5" y="2137892"/>
            <a:ext cx="5290200" cy="3271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58" y="1486296"/>
            <a:ext cx="5112912" cy="45023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09927" y="64394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5381" y="6336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5381" y="63492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7915" y="13394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16744" y="63235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140" y="1265092"/>
            <a:ext cx="377859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i="1" dirty="0" smtClean="0">
                <a:latin typeface="Kunstler Script" panose="030304020206070D0D06" pitchFamily="66" charset="0"/>
                <a:ea typeface="Batang" panose="02030600000101010101" pitchFamily="18" charset="-127"/>
              </a:rPr>
              <a:t>Good luck</a:t>
            </a:r>
          </a:p>
          <a:p>
            <a:endParaRPr lang="en-US" sz="9600" b="1" i="1" dirty="0">
              <a:latin typeface="Kunstler Script" panose="030304020206070D0D06" pitchFamily="66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20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08" y="1538361"/>
            <a:ext cx="3956632" cy="4575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9160" y="485499"/>
            <a:ext cx="3190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Light Scattering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17" y="1536073"/>
            <a:ext cx="5262227" cy="45779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84169" y="63364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157</Words>
  <Application>Microsoft Office PowerPoint</Application>
  <PresentationFormat>Widescreen</PresentationFormat>
  <Paragraphs>109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Batang</vt:lpstr>
      <vt:lpstr>Arial</vt:lpstr>
      <vt:lpstr>Calibri</vt:lpstr>
      <vt:lpstr>Calibri Light</vt:lpstr>
      <vt:lpstr>Kunstler Script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Mahann</dc:creator>
  <cp:lastModifiedBy>Mahann</cp:lastModifiedBy>
  <cp:revision>52</cp:revision>
  <dcterms:created xsi:type="dcterms:W3CDTF">2018-05-04T10:03:48Z</dcterms:created>
  <dcterms:modified xsi:type="dcterms:W3CDTF">2018-05-11T18:30:34Z</dcterms:modified>
</cp:coreProperties>
</file>