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67" r:id="rId2"/>
    <p:sldId id="389" r:id="rId3"/>
    <p:sldId id="656" r:id="rId4"/>
    <p:sldId id="646" r:id="rId5"/>
    <p:sldId id="519" r:id="rId6"/>
    <p:sldId id="506" r:id="rId7"/>
    <p:sldId id="648" r:id="rId8"/>
    <p:sldId id="647" r:id="rId9"/>
    <p:sldId id="649" r:id="rId10"/>
    <p:sldId id="657" r:id="rId11"/>
    <p:sldId id="658" r:id="rId12"/>
    <p:sldId id="659" r:id="rId13"/>
    <p:sldId id="651" r:id="rId14"/>
    <p:sldId id="652" r:id="rId15"/>
    <p:sldId id="653" r:id="rId16"/>
    <p:sldId id="507" r:id="rId17"/>
    <p:sldId id="654" r:id="rId18"/>
    <p:sldId id="655" r:id="rId19"/>
    <p:sldId id="660" r:id="rId20"/>
    <p:sldId id="661" r:id="rId21"/>
    <p:sldId id="663" r:id="rId22"/>
    <p:sldId id="664" r:id="rId23"/>
    <p:sldId id="662" r:id="rId24"/>
    <p:sldId id="665" r:id="rId25"/>
    <p:sldId id="509" r:id="rId26"/>
    <p:sldId id="666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A0A"/>
    <a:srgbClr val="FF0000"/>
    <a:srgbClr val="E02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12" autoAdjust="0"/>
    <p:restoredTop sz="92540" autoAdjust="0"/>
  </p:normalViewPr>
  <p:slideViewPr>
    <p:cSldViewPr>
      <p:cViewPr varScale="1">
        <p:scale>
          <a:sx n="107" d="100"/>
          <a:sy n="107" d="100"/>
        </p:scale>
        <p:origin x="197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78236-81BB-47A1-8EB8-E1C26BC8569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8D3D-BED0-4CA0-96F5-8C3AB89C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F0190-9896-4BCA-A2E6-636D21241FC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C7E44-84C8-4A04-A193-51145CC84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184E-5664-4698-8F69-0278EA19A3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65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C7E44-84C8-4A04-A193-51145CC84A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28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C7E44-84C8-4A04-A193-51145CC84A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34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C7E44-84C8-4A04-A193-51145CC84A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0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C7E44-84C8-4A04-A193-51145CC84A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6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C7E44-84C8-4A04-A193-51145CC84A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8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C7E44-84C8-4A04-A193-51145CC84A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4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C7E44-84C8-4A04-A193-51145CC84A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6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C7E44-84C8-4A04-A193-51145CC84A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7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C7E44-84C8-4A04-A193-51145CC84A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9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C7E44-84C8-4A04-A193-51145CC84A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68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C7E44-84C8-4A04-A193-51145CC84A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02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C7E44-84C8-4A04-A193-51145CC84A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2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3268"/>
            <a:ext cx="9144000" cy="4000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5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81150"/>
            <a:ext cx="9144000" cy="304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71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977900" y="1558925"/>
            <a:ext cx="2295144" cy="30906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1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596460" y="1381124"/>
            <a:ext cx="2527740" cy="2466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301560" y="1381124"/>
            <a:ext cx="2527740" cy="2466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006660" y="1381124"/>
            <a:ext cx="2527740" cy="2466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68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901260" y="1581150"/>
            <a:ext cx="4585140" cy="29718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61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901260" y="2647950"/>
            <a:ext cx="3594540" cy="19812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4610608" y="2647950"/>
            <a:ext cx="3593592" cy="19812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30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28750"/>
            <a:ext cx="9144000" cy="2362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5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06400" y="1504950"/>
            <a:ext cx="1918140" cy="2343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2544380" y="1504950"/>
            <a:ext cx="1918140" cy="2343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682360" y="1504950"/>
            <a:ext cx="1918140" cy="2343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820340" y="1504950"/>
            <a:ext cx="1918140" cy="2343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1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06400" y="1504950"/>
            <a:ext cx="1918140" cy="2343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2544380" y="1504950"/>
            <a:ext cx="1918140" cy="2343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682360" y="1504950"/>
            <a:ext cx="1918140" cy="2343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820340" y="1504950"/>
            <a:ext cx="1918140" cy="2343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1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06400" y="1428750"/>
            <a:ext cx="191814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2544380" y="1428750"/>
            <a:ext cx="191814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682360" y="1428750"/>
            <a:ext cx="191814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820340" y="1428750"/>
            <a:ext cx="191814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9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06400" y="1428750"/>
            <a:ext cx="191814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2544380" y="1428750"/>
            <a:ext cx="191814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682360" y="1428750"/>
            <a:ext cx="1918140" cy="19202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820340" y="1428750"/>
            <a:ext cx="191814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2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1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 userDrawn="1"/>
        </p:nvCxnSpPr>
        <p:spPr>
          <a:xfrm>
            <a:off x="4759960" y="2399350"/>
            <a:ext cx="838200" cy="0"/>
          </a:xfrm>
          <a:prstGeom prst="straightConnector1">
            <a:avLst/>
          </a:prstGeom>
          <a:ln w="28575">
            <a:solidFill>
              <a:schemeClr val="tx1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5661025" y="1581150"/>
            <a:ext cx="1634610" cy="163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504950"/>
            <a:ext cx="0" cy="363855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 userDrawn="1"/>
        </p:nvCxnSpPr>
        <p:spPr>
          <a:xfrm>
            <a:off x="4759960" y="4191950"/>
            <a:ext cx="838200" cy="0"/>
          </a:xfrm>
          <a:prstGeom prst="straightConnector1">
            <a:avLst/>
          </a:prstGeom>
          <a:ln w="28575">
            <a:solidFill>
              <a:schemeClr val="tx1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 flipV="1">
            <a:off x="4261335" y="1346685"/>
            <a:ext cx="621330" cy="621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28" name="Straight Arrow Connector 27"/>
          <p:cNvCxnSpPr/>
          <p:nvPr userDrawn="1"/>
        </p:nvCxnSpPr>
        <p:spPr>
          <a:xfrm flipH="1">
            <a:off x="3533775" y="3552613"/>
            <a:ext cx="838200" cy="0"/>
          </a:xfrm>
          <a:prstGeom prst="straightConnector1">
            <a:avLst/>
          </a:prstGeom>
          <a:ln w="28575">
            <a:solidFill>
              <a:schemeClr val="tx1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V="1">
            <a:off x="4152900" y="2187104"/>
            <a:ext cx="838200" cy="4244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flipV="1">
            <a:off x="4151376" y="3340965"/>
            <a:ext cx="841248" cy="4202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4151376" y="3980302"/>
            <a:ext cx="841248" cy="420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829315" y="2734413"/>
            <a:ext cx="1634610" cy="163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5661025" y="3373750"/>
            <a:ext cx="1634610" cy="163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72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 userDrawn="1"/>
        </p:nvCxnSpPr>
        <p:spPr>
          <a:xfrm>
            <a:off x="3530600" y="1713550"/>
            <a:ext cx="838200" cy="0"/>
          </a:xfrm>
          <a:prstGeom prst="straightConnector1">
            <a:avLst/>
          </a:prstGeom>
          <a:ln w="28575">
            <a:solidFill>
              <a:schemeClr val="tx1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 userDrawn="1"/>
        </p:nvCxnSpPr>
        <p:spPr>
          <a:xfrm>
            <a:off x="3530600" y="3506150"/>
            <a:ext cx="838200" cy="0"/>
          </a:xfrm>
          <a:prstGeom prst="straightConnector1">
            <a:avLst/>
          </a:prstGeom>
          <a:ln w="28575">
            <a:solidFill>
              <a:schemeClr val="tx1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 userDrawn="1"/>
        </p:nvCxnSpPr>
        <p:spPr>
          <a:xfrm flipH="1">
            <a:off x="4775200" y="2866813"/>
            <a:ext cx="838200" cy="0"/>
          </a:xfrm>
          <a:prstGeom prst="straightConnector1">
            <a:avLst/>
          </a:prstGeom>
          <a:ln w="28575">
            <a:solidFill>
              <a:schemeClr val="tx1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1840865" y="895350"/>
            <a:ext cx="1634610" cy="163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9050"/>
            <a:ext cx="0" cy="512445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V="1">
            <a:off x="4151376" y="1503238"/>
            <a:ext cx="841248" cy="42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flipV="1">
            <a:off x="4151376" y="2656501"/>
            <a:ext cx="841248" cy="420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4151376" y="3295838"/>
            <a:ext cx="841248" cy="4206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5667890" y="2048613"/>
            <a:ext cx="1634610" cy="163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1840865" y="2687950"/>
            <a:ext cx="1634610" cy="163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8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572000" y="19050"/>
            <a:ext cx="0" cy="16945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V="1">
            <a:off x="4151376" y="971550"/>
            <a:ext cx="841248" cy="420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95300" y="1582862"/>
            <a:ext cx="815340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73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73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350"/>
            <a:ext cx="9144000" cy="29935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350"/>
            <a:ext cx="9144000" cy="29935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1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350"/>
            <a:ext cx="9144000" cy="29935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152400" y="1276350"/>
            <a:ext cx="8839200" cy="259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7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4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152400" y="1276350"/>
            <a:ext cx="8839200" cy="259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7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47700" y="1473200"/>
            <a:ext cx="3657600" cy="1619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647700" y="3282950"/>
            <a:ext cx="3657600" cy="1619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1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206828" y="1975978"/>
            <a:ext cx="3272972" cy="24640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5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767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edel 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7556" y="1205297"/>
            <a:ext cx="2267712" cy="17830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92350" y="2982327"/>
            <a:ext cx="2267712" cy="17830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567415" y="1225214"/>
            <a:ext cx="2267712" cy="17830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865271" y="2982327"/>
            <a:ext cx="2267712" cy="17830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207803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486400" y="1371600"/>
            <a:ext cx="2705100" cy="34671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343150" y="1371600"/>
            <a:ext cx="2984500" cy="165735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343150" y="3181350"/>
            <a:ext cx="2984500" cy="165735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24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B25-B9D4-496A-A6AD-993151FC303F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4609-5993-4F38-A5CC-77C2EFBF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3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3028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3622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2514600" y="0"/>
            <a:ext cx="23622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2700" y="-2286"/>
            <a:ext cx="2501900" cy="51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5029200" y="0"/>
            <a:ext cx="41021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1104900" y="1454151"/>
            <a:ext cx="7772400" cy="218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2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1" y="341315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84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33627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900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8900" y="3584762"/>
            <a:ext cx="7239000" cy="41365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48" r:id="rId2"/>
    <p:sldLayoutId id="2147483749" r:id="rId3"/>
    <p:sldLayoutId id="2147483751" r:id="rId4"/>
    <p:sldLayoutId id="2147483750" r:id="rId5"/>
    <p:sldLayoutId id="2147483752" r:id="rId6"/>
    <p:sldLayoutId id="2147483753" r:id="rId7"/>
    <p:sldLayoutId id="2147483715" r:id="rId8"/>
    <p:sldLayoutId id="2147483694" r:id="rId9"/>
    <p:sldLayoutId id="2147483714" r:id="rId10"/>
    <p:sldLayoutId id="2147483777" r:id="rId11"/>
    <p:sldLayoutId id="2147483724" r:id="rId12"/>
    <p:sldLayoutId id="2147483703" r:id="rId13"/>
    <p:sldLayoutId id="2147483726" r:id="rId14"/>
    <p:sldLayoutId id="2147483729" r:id="rId15"/>
    <p:sldLayoutId id="2147483727" r:id="rId16"/>
    <p:sldLayoutId id="2147483704" r:id="rId17"/>
    <p:sldLayoutId id="2147483731" r:id="rId18"/>
    <p:sldLayoutId id="2147483708" r:id="rId19"/>
    <p:sldLayoutId id="2147483710" r:id="rId20"/>
    <p:sldLayoutId id="2147483712" r:id="rId21"/>
    <p:sldLayoutId id="2147483713" r:id="rId22"/>
    <p:sldLayoutId id="2147483728" r:id="rId23"/>
    <p:sldLayoutId id="2147483711" r:id="rId24"/>
    <p:sldLayoutId id="2147483707" r:id="rId25"/>
    <p:sldLayoutId id="2147483722" r:id="rId26"/>
    <p:sldLayoutId id="2147483730" r:id="rId27"/>
    <p:sldLayoutId id="2147483723" r:id="rId28"/>
    <p:sldLayoutId id="2147483718" r:id="rId29"/>
    <p:sldLayoutId id="2147483719" r:id="rId30"/>
    <p:sldLayoutId id="2147483698" r:id="rId31"/>
    <p:sldLayoutId id="2147483655" r:id="rId32"/>
    <p:sldLayoutId id="2147483746" r:id="rId33"/>
    <p:sldLayoutId id="2147483761" r:id="rId34"/>
    <p:sldLayoutId id="2147483778" r:id="rId35"/>
    <p:sldLayoutId id="2147483802" r:id="rId3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3910645" y="126520"/>
            <a:ext cx="1391291" cy="13714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917911" y="1562079"/>
            <a:ext cx="3376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Hematology Journal Club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36895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Presented by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Mahla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mir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0" y="2233748"/>
            <a:ext cx="9144000" cy="12457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sz="13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3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CXCL12(SDF-1a) polymorphism and Its serum level in </a:t>
            </a:r>
            <a:r>
              <a:rPr lang="en-US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posttransfusion</a:t>
            </a:r>
            <a:r>
              <a:rPr lang="en-US" sz="13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Ocult</a:t>
            </a:r>
            <a:r>
              <a:rPr lang="en-US" sz="13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HBV-infected patients in southeastern Iran</a:t>
            </a:r>
            <a:endParaRPr lang="en-US" sz="135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4609-5993-4F38-A5CC-77C2EFBF5D46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1690" y="44971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Advisor:</a:t>
            </a:r>
          </a:p>
          <a:p>
            <a:pPr algn="ctr"/>
            <a:r>
              <a:rPr lang="en-US" dirty="0" smtClean="0"/>
              <a:t>Prof </a:t>
            </a:r>
            <a:r>
              <a:rPr lang="en-US" dirty="0" err="1" smtClean="0"/>
              <a:t>hassan</a:t>
            </a:r>
            <a:r>
              <a:rPr lang="en-US" dirty="0" smtClean="0"/>
              <a:t> </a:t>
            </a:r>
            <a:r>
              <a:rPr lang="en-US" dirty="0" err="1" smtClean="0"/>
              <a:t>shahi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19298" y="2063616"/>
            <a:ext cx="3213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Medical and Healthcare</a:t>
            </a:r>
          </a:p>
        </p:txBody>
      </p:sp>
      <p:sp>
        <p:nvSpPr>
          <p:cNvPr id="17" name="Freeform 54"/>
          <p:cNvSpPr>
            <a:spLocks noEditPoints="1"/>
          </p:cNvSpPr>
          <p:nvPr/>
        </p:nvSpPr>
        <p:spPr bwMode="auto">
          <a:xfrm>
            <a:off x="2169195" y="603834"/>
            <a:ext cx="1113906" cy="1119114"/>
          </a:xfrm>
          <a:custGeom>
            <a:avLst/>
            <a:gdLst/>
            <a:ahLst/>
            <a:cxnLst>
              <a:cxn ang="0">
                <a:pos x="70" y="12"/>
              </a:cxn>
              <a:cxn ang="0">
                <a:pos x="62" y="16"/>
              </a:cxn>
              <a:cxn ang="0">
                <a:pos x="58" y="0"/>
              </a:cxn>
              <a:cxn ang="0">
                <a:pos x="54" y="16"/>
              </a:cxn>
              <a:cxn ang="0">
                <a:pos x="46" y="12"/>
              </a:cxn>
              <a:cxn ang="0">
                <a:pos x="0" y="26"/>
              </a:cxn>
              <a:cxn ang="0">
                <a:pos x="26" y="34"/>
              </a:cxn>
              <a:cxn ang="0">
                <a:pos x="48" y="35"/>
              </a:cxn>
              <a:cxn ang="0">
                <a:pos x="55" y="56"/>
              </a:cxn>
              <a:cxn ang="0">
                <a:pos x="41" y="53"/>
              </a:cxn>
              <a:cxn ang="0">
                <a:pos x="28" y="47"/>
              </a:cxn>
              <a:cxn ang="0">
                <a:pos x="39" y="46"/>
              </a:cxn>
              <a:cxn ang="0">
                <a:pos x="51" y="43"/>
              </a:cxn>
              <a:cxn ang="0">
                <a:pos x="47" y="40"/>
              </a:cxn>
              <a:cxn ang="0">
                <a:pos x="18" y="48"/>
              </a:cxn>
              <a:cxn ang="0">
                <a:pos x="46" y="62"/>
              </a:cxn>
              <a:cxn ang="0">
                <a:pos x="52" y="87"/>
              </a:cxn>
              <a:cxn ang="0">
                <a:pos x="53" y="116"/>
              </a:cxn>
              <a:cxn ang="0">
                <a:pos x="53" y="116"/>
              </a:cxn>
              <a:cxn ang="0">
                <a:pos x="55" y="92"/>
              </a:cxn>
              <a:cxn ang="0">
                <a:pos x="55" y="108"/>
              </a:cxn>
              <a:cxn ang="0">
                <a:pos x="60" y="108"/>
              </a:cxn>
              <a:cxn ang="0">
                <a:pos x="61" y="92"/>
              </a:cxn>
              <a:cxn ang="0">
                <a:pos x="62" y="116"/>
              </a:cxn>
              <a:cxn ang="0">
                <a:pos x="62" y="116"/>
              </a:cxn>
              <a:cxn ang="0">
                <a:pos x="63" y="87"/>
              </a:cxn>
              <a:cxn ang="0">
                <a:pos x="69" y="62"/>
              </a:cxn>
              <a:cxn ang="0">
                <a:pos x="97" y="48"/>
              </a:cxn>
              <a:cxn ang="0">
                <a:pos x="68" y="40"/>
              </a:cxn>
              <a:cxn ang="0">
                <a:pos x="65" y="43"/>
              </a:cxn>
              <a:cxn ang="0">
                <a:pos x="76" y="46"/>
              </a:cxn>
              <a:cxn ang="0">
                <a:pos x="87" y="48"/>
              </a:cxn>
              <a:cxn ang="0">
                <a:pos x="74" y="53"/>
              </a:cxn>
              <a:cxn ang="0">
                <a:pos x="61" y="56"/>
              </a:cxn>
              <a:cxn ang="0">
                <a:pos x="68" y="35"/>
              </a:cxn>
              <a:cxn ang="0">
                <a:pos x="89" y="34"/>
              </a:cxn>
              <a:cxn ang="0">
                <a:pos x="116" y="26"/>
              </a:cxn>
              <a:cxn ang="0">
                <a:pos x="47" y="74"/>
              </a:cxn>
              <a:cxn ang="0">
                <a:pos x="55" y="81"/>
              </a:cxn>
              <a:cxn ang="0">
                <a:pos x="47" y="74"/>
              </a:cxn>
              <a:cxn ang="0">
                <a:pos x="61" y="81"/>
              </a:cxn>
              <a:cxn ang="0">
                <a:pos x="68" y="74"/>
              </a:cxn>
            </a:cxnLst>
            <a:rect l="0" t="0" r="r" b="b"/>
            <a:pathLst>
              <a:path w="116" h="116">
                <a:moveTo>
                  <a:pt x="80" y="7"/>
                </a:moveTo>
                <a:cubicBezTo>
                  <a:pt x="76" y="4"/>
                  <a:pt x="74" y="5"/>
                  <a:pt x="70" y="12"/>
                </a:cubicBezTo>
                <a:cubicBezTo>
                  <a:pt x="68" y="16"/>
                  <a:pt x="64" y="17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4" y="14"/>
                  <a:pt x="66" y="11"/>
                  <a:pt x="66" y="8"/>
                </a:cubicBezTo>
                <a:cubicBezTo>
                  <a:pt x="66" y="4"/>
                  <a:pt x="63" y="0"/>
                  <a:pt x="58" y="0"/>
                </a:cubicBezTo>
                <a:cubicBezTo>
                  <a:pt x="53" y="0"/>
                  <a:pt x="50" y="4"/>
                  <a:pt x="50" y="8"/>
                </a:cubicBezTo>
                <a:cubicBezTo>
                  <a:pt x="50" y="11"/>
                  <a:pt x="52" y="14"/>
                  <a:pt x="54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2" y="17"/>
                  <a:pt x="48" y="16"/>
                  <a:pt x="46" y="12"/>
                </a:cubicBezTo>
                <a:cubicBezTo>
                  <a:pt x="42" y="5"/>
                  <a:pt x="39" y="4"/>
                  <a:pt x="36" y="7"/>
                </a:cubicBezTo>
                <a:cubicBezTo>
                  <a:pt x="32" y="10"/>
                  <a:pt x="18" y="28"/>
                  <a:pt x="0" y="26"/>
                </a:cubicBezTo>
                <a:cubicBezTo>
                  <a:pt x="0" y="26"/>
                  <a:pt x="4" y="34"/>
                  <a:pt x="13" y="32"/>
                </a:cubicBezTo>
                <a:cubicBezTo>
                  <a:pt x="13" y="32"/>
                  <a:pt x="18" y="38"/>
                  <a:pt x="26" y="34"/>
                </a:cubicBezTo>
                <a:cubicBezTo>
                  <a:pt x="26" y="34"/>
                  <a:pt x="31" y="38"/>
                  <a:pt x="38" y="34"/>
                </a:cubicBezTo>
                <a:cubicBezTo>
                  <a:pt x="38" y="34"/>
                  <a:pt x="43" y="38"/>
                  <a:pt x="48" y="35"/>
                </a:cubicBezTo>
                <a:cubicBezTo>
                  <a:pt x="48" y="35"/>
                  <a:pt x="51" y="37"/>
                  <a:pt x="55" y="3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48" y="55"/>
                  <a:pt x="41" y="53"/>
                </a:cubicBezTo>
                <a:cubicBezTo>
                  <a:pt x="35" y="52"/>
                  <a:pt x="29" y="49"/>
                  <a:pt x="28" y="48"/>
                </a:cubicBezTo>
                <a:cubicBezTo>
                  <a:pt x="28" y="48"/>
                  <a:pt x="28" y="48"/>
                  <a:pt x="28" y="47"/>
                </a:cubicBezTo>
                <a:cubicBezTo>
                  <a:pt x="29" y="47"/>
                  <a:pt x="30" y="47"/>
                  <a:pt x="31" y="47"/>
                </a:cubicBezTo>
                <a:cubicBezTo>
                  <a:pt x="33" y="46"/>
                  <a:pt x="36" y="46"/>
                  <a:pt x="39" y="46"/>
                </a:cubicBezTo>
                <a:cubicBezTo>
                  <a:pt x="45" y="46"/>
                  <a:pt x="46" y="46"/>
                  <a:pt x="46" y="46"/>
                </a:cubicBezTo>
                <a:cubicBezTo>
                  <a:pt x="46" y="46"/>
                  <a:pt x="50" y="46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0" y="40"/>
                  <a:pt x="49" y="40"/>
                  <a:pt x="47" y="40"/>
                </a:cubicBezTo>
                <a:cubicBezTo>
                  <a:pt x="45" y="39"/>
                  <a:pt x="46" y="40"/>
                  <a:pt x="42" y="40"/>
                </a:cubicBezTo>
                <a:cubicBezTo>
                  <a:pt x="37" y="40"/>
                  <a:pt x="20" y="39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9" y="56"/>
                  <a:pt x="35" y="59"/>
                  <a:pt x="46" y="62"/>
                </a:cubicBezTo>
                <a:cubicBezTo>
                  <a:pt x="42" y="64"/>
                  <a:pt x="40" y="68"/>
                  <a:pt x="39" y="72"/>
                </a:cubicBezTo>
                <a:cubicBezTo>
                  <a:pt x="39" y="77"/>
                  <a:pt x="43" y="82"/>
                  <a:pt x="52" y="87"/>
                </a:cubicBezTo>
                <a:cubicBezTo>
                  <a:pt x="45" y="92"/>
                  <a:pt x="41" y="96"/>
                  <a:pt x="41" y="102"/>
                </a:cubicBezTo>
                <a:cubicBezTo>
                  <a:pt x="42" y="106"/>
                  <a:pt x="45" y="112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48" y="107"/>
                  <a:pt x="47" y="103"/>
                </a:cubicBezTo>
                <a:cubicBezTo>
                  <a:pt x="47" y="100"/>
                  <a:pt x="49" y="96"/>
                  <a:pt x="55" y="92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110"/>
                  <a:pt x="57" y="111"/>
                  <a:pt x="58" y="111"/>
                </a:cubicBezTo>
                <a:cubicBezTo>
                  <a:pt x="59" y="111"/>
                  <a:pt x="60" y="110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1" y="92"/>
                  <a:pt x="61" y="92"/>
                  <a:pt x="61" y="92"/>
                </a:cubicBezTo>
                <a:cubicBezTo>
                  <a:pt x="67" y="97"/>
                  <a:pt x="68" y="100"/>
                  <a:pt x="68" y="103"/>
                </a:cubicBezTo>
                <a:cubicBezTo>
                  <a:pt x="67" y="107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70" y="112"/>
                  <a:pt x="74" y="106"/>
                  <a:pt x="74" y="102"/>
                </a:cubicBezTo>
                <a:cubicBezTo>
                  <a:pt x="75" y="96"/>
                  <a:pt x="70" y="92"/>
                  <a:pt x="63" y="87"/>
                </a:cubicBezTo>
                <a:cubicBezTo>
                  <a:pt x="72" y="82"/>
                  <a:pt x="76" y="77"/>
                  <a:pt x="76" y="72"/>
                </a:cubicBezTo>
                <a:cubicBezTo>
                  <a:pt x="75" y="68"/>
                  <a:pt x="73" y="64"/>
                  <a:pt x="69" y="62"/>
                </a:cubicBezTo>
                <a:cubicBezTo>
                  <a:pt x="80" y="59"/>
                  <a:pt x="96" y="56"/>
                  <a:pt x="97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5" y="39"/>
                  <a:pt x="78" y="40"/>
                  <a:pt x="73" y="40"/>
                </a:cubicBezTo>
                <a:cubicBezTo>
                  <a:pt x="69" y="40"/>
                  <a:pt x="71" y="39"/>
                  <a:pt x="68" y="40"/>
                </a:cubicBezTo>
                <a:cubicBezTo>
                  <a:pt x="67" y="40"/>
                  <a:pt x="65" y="40"/>
                  <a:pt x="65" y="43"/>
                </a:cubicBezTo>
                <a:cubicBezTo>
                  <a:pt x="64" y="43"/>
                  <a:pt x="65" y="43"/>
                  <a:pt x="65" y="43"/>
                </a:cubicBezTo>
                <a:cubicBezTo>
                  <a:pt x="65" y="46"/>
                  <a:pt x="69" y="46"/>
                  <a:pt x="69" y="46"/>
                </a:cubicBezTo>
                <a:cubicBezTo>
                  <a:pt x="69" y="46"/>
                  <a:pt x="70" y="46"/>
                  <a:pt x="76" y="46"/>
                </a:cubicBezTo>
                <a:cubicBezTo>
                  <a:pt x="79" y="46"/>
                  <a:pt x="82" y="46"/>
                  <a:pt x="84" y="47"/>
                </a:cubicBezTo>
                <a:cubicBezTo>
                  <a:pt x="85" y="47"/>
                  <a:pt x="86" y="47"/>
                  <a:pt x="87" y="48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0" y="52"/>
                  <a:pt x="74" y="53"/>
                </a:cubicBezTo>
                <a:cubicBezTo>
                  <a:pt x="67" y="55"/>
                  <a:pt x="61" y="56"/>
                  <a:pt x="61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36"/>
                  <a:pt x="61" y="36"/>
                  <a:pt x="61" y="36"/>
                </a:cubicBezTo>
                <a:cubicBezTo>
                  <a:pt x="65" y="37"/>
                  <a:pt x="68" y="35"/>
                  <a:pt x="68" y="35"/>
                </a:cubicBezTo>
                <a:cubicBezTo>
                  <a:pt x="73" y="38"/>
                  <a:pt x="78" y="34"/>
                  <a:pt x="78" y="34"/>
                </a:cubicBezTo>
                <a:cubicBezTo>
                  <a:pt x="85" y="38"/>
                  <a:pt x="89" y="34"/>
                  <a:pt x="89" y="34"/>
                </a:cubicBezTo>
                <a:cubicBezTo>
                  <a:pt x="98" y="38"/>
                  <a:pt x="103" y="32"/>
                  <a:pt x="103" y="32"/>
                </a:cubicBezTo>
                <a:cubicBezTo>
                  <a:pt x="112" y="34"/>
                  <a:pt x="116" y="26"/>
                  <a:pt x="116" y="26"/>
                </a:cubicBezTo>
                <a:cubicBezTo>
                  <a:pt x="98" y="28"/>
                  <a:pt x="84" y="10"/>
                  <a:pt x="80" y="7"/>
                </a:cubicBezTo>
                <a:moveTo>
                  <a:pt x="47" y="74"/>
                </a:moveTo>
                <a:cubicBezTo>
                  <a:pt x="47" y="72"/>
                  <a:pt x="47" y="68"/>
                  <a:pt x="55" y="65"/>
                </a:cubicBezTo>
                <a:cubicBezTo>
                  <a:pt x="55" y="81"/>
                  <a:pt x="55" y="81"/>
                  <a:pt x="55" y="81"/>
                </a:cubicBezTo>
                <a:cubicBezTo>
                  <a:pt x="53" y="80"/>
                  <a:pt x="52" y="79"/>
                  <a:pt x="50" y="78"/>
                </a:cubicBezTo>
                <a:cubicBezTo>
                  <a:pt x="48" y="77"/>
                  <a:pt x="47" y="75"/>
                  <a:pt x="47" y="74"/>
                </a:cubicBezTo>
                <a:moveTo>
                  <a:pt x="65" y="78"/>
                </a:moveTo>
                <a:cubicBezTo>
                  <a:pt x="64" y="79"/>
                  <a:pt x="62" y="80"/>
                  <a:pt x="61" y="81"/>
                </a:cubicBezTo>
                <a:cubicBezTo>
                  <a:pt x="61" y="65"/>
                  <a:pt x="61" y="65"/>
                  <a:pt x="61" y="65"/>
                </a:cubicBezTo>
                <a:cubicBezTo>
                  <a:pt x="68" y="68"/>
                  <a:pt x="68" y="72"/>
                  <a:pt x="68" y="74"/>
                </a:cubicBezTo>
                <a:cubicBezTo>
                  <a:pt x="68" y="75"/>
                  <a:pt x="67" y="77"/>
                  <a:pt x="65" y="7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36347" y="2865948"/>
            <a:ext cx="2779602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There are many variations of passages </a:t>
            </a:r>
            <a:r>
              <a:rPr lang="en-US" sz="1200" dirty="0" smtClean="0">
                <a:solidFill>
                  <a:schemeClr val="bg1"/>
                </a:solidFill>
              </a:rPr>
              <a:t>of lorem ipsum available, but the majority have suffered alteration in some form, by injected humour, or randomized words which don't look even slightly believable. If you are going to use A passage of lorem ipsum, you need to be sure there isn't anything embarrassing hidden in the.</a:t>
            </a:r>
          </a:p>
          <a:p>
            <a:pPr algn="just"/>
            <a:endParaRPr 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3" t="41520" b="296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19298" y="2063616"/>
            <a:ext cx="3213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Medical and Healthcare</a:t>
            </a:r>
          </a:p>
        </p:txBody>
      </p:sp>
      <p:sp>
        <p:nvSpPr>
          <p:cNvPr id="17" name="Freeform 54"/>
          <p:cNvSpPr>
            <a:spLocks noEditPoints="1"/>
          </p:cNvSpPr>
          <p:nvPr/>
        </p:nvSpPr>
        <p:spPr bwMode="auto">
          <a:xfrm>
            <a:off x="2169195" y="603834"/>
            <a:ext cx="1113906" cy="1119114"/>
          </a:xfrm>
          <a:custGeom>
            <a:avLst/>
            <a:gdLst/>
            <a:ahLst/>
            <a:cxnLst>
              <a:cxn ang="0">
                <a:pos x="70" y="12"/>
              </a:cxn>
              <a:cxn ang="0">
                <a:pos x="62" y="16"/>
              </a:cxn>
              <a:cxn ang="0">
                <a:pos x="58" y="0"/>
              </a:cxn>
              <a:cxn ang="0">
                <a:pos x="54" y="16"/>
              </a:cxn>
              <a:cxn ang="0">
                <a:pos x="46" y="12"/>
              </a:cxn>
              <a:cxn ang="0">
                <a:pos x="0" y="26"/>
              </a:cxn>
              <a:cxn ang="0">
                <a:pos x="26" y="34"/>
              </a:cxn>
              <a:cxn ang="0">
                <a:pos x="48" y="35"/>
              </a:cxn>
              <a:cxn ang="0">
                <a:pos x="55" y="56"/>
              </a:cxn>
              <a:cxn ang="0">
                <a:pos x="41" y="53"/>
              </a:cxn>
              <a:cxn ang="0">
                <a:pos x="28" y="47"/>
              </a:cxn>
              <a:cxn ang="0">
                <a:pos x="39" y="46"/>
              </a:cxn>
              <a:cxn ang="0">
                <a:pos x="51" y="43"/>
              </a:cxn>
              <a:cxn ang="0">
                <a:pos x="47" y="40"/>
              </a:cxn>
              <a:cxn ang="0">
                <a:pos x="18" y="48"/>
              </a:cxn>
              <a:cxn ang="0">
                <a:pos x="46" y="62"/>
              </a:cxn>
              <a:cxn ang="0">
                <a:pos x="52" y="87"/>
              </a:cxn>
              <a:cxn ang="0">
                <a:pos x="53" y="116"/>
              </a:cxn>
              <a:cxn ang="0">
                <a:pos x="53" y="116"/>
              </a:cxn>
              <a:cxn ang="0">
                <a:pos x="55" y="92"/>
              </a:cxn>
              <a:cxn ang="0">
                <a:pos x="55" y="108"/>
              </a:cxn>
              <a:cxn ang="0">
                <a:pos x="60" y="108"/>
              </a:cxn>
              <a:cxn ang="0">
                <a:pos x="61" y="92"/>
              </a:cxn>
              <a:cxn ang="0">
                <a:pos x="62" y="116"/>
              </a:cxn>
              <a:cxn ang="0">
                <a:pos x="62" y="116"/>
              </a:cxn>
              <a:cxn ang="0">
                <a:pos x="63" y="87"/>
              </a:cxn>
              <a:cxn ang="0">
                <a:pos x="69" y="62"/>
              </a:cxn>
              <a:cxn ang="0">
                <a:pos x="97" y="48"/>
              </a:cxn>
              <a:cxn ang="0">
                <a:pos x="68" y="40"/>
              </a:cxn>
              <a:cxn ang="0">
                <a:pos x="65" y="43"/>
              </a:cxn>
              <a:cxn ang="0">
                <a:pos x="76" y="46"/>
              </a:cxn>
              <a:cxn ang="0">
                <a:pos x="87" y="48"/>
              </a:cxn>
              <a:cxn ang="0">
                <a:pos x="74" y="53"/>
              </a:cxn>
              <a:cxn ang="0">
                <a:pos x="61" y="56"/>
              </a:cxn>
              <a:cxn ang="0">
                <a:pos x="68" y="35"/>
              </a:cxn>
              <a:cxn ang="0">
                <a:pos x="89" y="34"/>
              </a:cxn>
              <a:cxn ang="0">
                <a:pos x="116" y="26"/>
              </a:cxn>
              <a:cxn ang="0">
                <a:pos x="47" y="74"/>
              </a:cxn>
              <a:cxn ang="0">
                <a:pos x="55" y="81"/>
              </a:cxn>
              <a:cxn ang="0">
                <a:pos x="47" y="74"/>
              </a:cxn>
              <a:cxn ang="0">
                <a:pos x="61" y="81"/>
              </a:cxn>
              <a:cxn ang="0">
                <a:pos x="68" y="74"/>
              </a:cxn>
            </a:cxnLst>
            <a:rect l="0" t="0" r="r" b="b"/>
            <a:pathLst>
              <a:path w="116" h="116">
                <a:moveTo>
                  <a:pt x="80" y="7"/>
                </a:moveTo>
                <a:cubicBezTo>
                  <a:pt x="76" y="4"/>
                  <a:pt x="74" y="5"/>
                  <a:pt x="70" y="12"/>
                </a:cubicBezTo>
                <a:cubicBezTo>
                  <a:pt x="68" y="16"/>
                  <a:pt x="64" y="17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4" y="14"/>
                  <a:pt x="66" y="11"/>
                  <a:pt x="66" y="8"/>
                </a:cubicBezTo>
                <a:cubicBezTo>
                  <a:pt x="66" y="4"/>
                  <a:pt x="63" y="0"/>
                  <a:pt x="58" y="0"/>
                </a:cubicBezTo>
                <a:cubicBezTo>
                  <a:pt x="53" y="0"/>
                  <a:pt x="50" y="4"/>
                  <a:pt x="50" y="8"/>
                </a:cubicBezTo>
                <a:cubicBezTo>
                  <a:pt x="50" y="11"/>
                  <a:pt x="52" y="14"/>
                  <a:pt x="54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2" y="17"/>
                  <a:pt x="48" y="16"/>
                  <a:pt x="46" y="12"/>
                </a:cubicBezTo>
                <a:cubicBezTo>
                  <a:pt x="42" y="5"/>
                  <a:pt x="39" y="4"/>
                  <a:pt x="36" y="7"/>
                </a:cubicBezTo>
                <a:cubicBezTo>
                  <a:pt x="32" y="10"/>
                  <a:pt x="18" y="28"/>
                  <a:pt x="0" y="26"/>
                </a:cubicBezTo>
                <a:cubicBezTo>
                  <a:pt x="0" y="26"/>
                  <a:pt x="4" y="34"/>
                  <a:pt x="13" y="32"/>
                </a:cubicBezTo>
                <a:cubicBezTo>
                  <a:pt x="13" y="32"/>
                  <a:pt x="18" y="38"/>
                  <a:pt x="26" y="34"/>
                </a:cubicBezTo>
                <a:cubicBezTo>
                  <a:pt x="26" y="34"/>
                  <a:pt x="31" y="38"/>
                  <a:pt x="38" y="34"/>
                </a:cubicBezTo>
                <a:cubicBezTo>
                  <a:pt x="38" y="34"/>
                  <a:pt x="43" y="38"/>
                  <a:pt x="48" y="35"/>
                </a:cubicBezTo>
                <a:cubicBezTo>
                  <a:pt x="48" y="35"/>
                  <a:pt x="51" y="37"/>
                  <a:pt x="55" y="3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48" y="55"/>
                  <a:pt x="41" y="53"/>
                </a:cubicBezTo>
                <a:cubicBezTo>
                  <a:pt x="35" y="52"/>
                  <a:pt x="29" y="49"/>
                  <a:pt x="28" y="48"/>
                </a:cubicBezTo>
                <a:cubicBezTo>
                  <a:pt x="28" y="48"/>
                  <a:pt x="28" y="48"/>
                  <a:pt x="28" y="47"/>
                </a:cubicBezTo>
                <a:cubicBezTo>
                  <a:pt x="29" y="47"/>
                  <a:pt x="30" y="47"/>
                  <a:pt x="31" y="47"/>
                </a:cubicBezTo>
                <a:cubicBezTo>
                  <a:pt x="33" y="46"/>
                  <a:pt x="36" y="46"/>
                  <a:pt x="39" y="46"/>
                </a:cubicBezTo>
                <a:cubicBezTo>
                  <a:pt x="45" y="46"/>
                  <a:pt x="46" y="46"/>
                  <a:pt x="46" y="46"/>
                </a:cubicBezTo>
                <a:cubicBezTo>
                  <a:pt x="46" y="46"/>
                  <a:pt x="50" y="46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0" y="40"/>
                  <a:pt x="49" y="40"/>
                  <a:pt x="47" y="40"/>
                </a:cubicBezTo>
                <a:cubicBezTo>
                  <a:pt x="45" y="39"/>
                  <a:pt x="46" y="40"/>
                  <a:pt x="42" y="40"/>
                </a:cubicBezTo>
                <a:cubicBezTo>
                  <a:pt x="37" y="40"/>
                  <a:pt x="20" y="39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9" y="56"/>
                  <a:pt x="35" y="59"/>
                  <a:pt x="46" y="62"/>
                </a:cubicBezTo>
                <a:cubicBezTo>
                  <a:pt x="42" y="64"/>
                  <a:pt x="40" y="68"/>
                  <a:pt x="39" y="72"/>
                </a:cubicBezTo>
                <a:cubicBezTo>
                  <a:pt x="39" y="77"/>
                  <a:pt x="43" y="82"/>
                  <a:pt x="52" y="87"/>
                </a:cubicBezTo>
                <a:cubicBezTo>
                  <a:pt x="45" y="92"/>
                  <a:pt x="41" y="96"/>
                  <a:pt x="41" y="102"/>
                </a:cubicBezTo>
                <a:cubicBezTo>
                  <a:pt x="42" y="106"/>
                  <a:pt x="45" y="112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48" y="107"/>
                  <a:pt x="47" y="103"/>
                </a:cubicBezTo>
                <a:cubicBezTo>
                  <a:pt x="47" y="100"/>
                  <a:pt x="49" y="96"/>
                  <a:pt x="55" y="92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110"/>
                  <a:pt x="57" y="111"/>
                  <a:pt x="58" y="111"/>
                </a:cubicBezTo>
                <a:cubicBezTo>
                  <a:pt x="59" y="111"/>
                  <a:pt x="60" y="110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1" y="92"/>
                  <a:pt x="61" y="92"/>
                  <a:pt x="61" y="92"/>
                </a:cubicBezTo>
                <a:cubicBezTo>
                  <a:pt x="67" y="97"/>
                  <a:pt x="68" y="100"/>
                  <a:pt x="68" y="103"/>
                </a:cubicBezTo>
                <a:cubicBezTo>
                  <a:pt x="67" y="107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70" y="112"/>
                  <a:pt x="74" y="106"/>
                  <a:pt x="74" y="102"/>
                </a:cubicBezTo>
                <a:cubicBezTo>
                  <a:pt x="75" y="96"/>
                  <a:pt x="70" y="92"/>
                  <a:pt x="63" y="87"/>
                </a:cubicBezTo>
                <a:cubicBezTo>
                  <a:pt x="72" y="82"/>
                  <a:pt x="76" y="77"/>
                  <a:pt x="76" y="72"/>
                </a:cubicBezTo>
                <a:cubicBezTo>
                  <a:pt x="75" y="68"/>
                  <a:pt x="73" y="64"/>
                  <a:pt x="69" y="62"/>
                </a:cubicBezTo>
                <a:cubicBezTo>
                  <a:pt x="80" y="59"/>
                  <a:pt x="96" y="56"/>
                  <a:pt x="97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5" y="39"/>
                  <a:pt x="78" y="40"/>
                  <a:pt x="73" y="40"/>
                </a:cubicBezTo>
                <a:cubicBezTo>
                  <a:pt x="69" y="40"/>
                  <a:pt x="71" y="39"/>
                  <a:pt x="68" y="40"/>
                </a:cubicBezTo>
                <a:cubicBezTo>
                  <a:pt x="67" y="40"/>
                  <a:pt x="65" y="40"/>
                  <a:pt x="65" y="43"/>
                </a:cubicBezTo>
                <a:cubicBezTo>
                  <a:pt x="64" y="43"/>
                  <a:pt x="65" y="43"/>
                  <a:pt x="65" y="43"/>
                </a:cubicBezTo>
                <a:cubicBezTo>
                  <a:pt x="65" y="46"/>
                  <a:pt x="69" y="46"/>
                  <a:pt x="69" y="46"/>
                </a:cubicBezTo>
                <a:cubicBezTo>
                  <a:pt x="69" y="46"/>
                  <a:pt x="70" y="46"/>
                  <a:pt x="76" y="46"/>
                </a:cubicBezTo>
                <a:cubicBezTo>
                  <a:pt x="79" y="46"/>
                  <a:pt x="82" y="46"/>
                  <a:pt x="84" y="47"/>
                </a:cubicBezTo>
                <a:cubicBezTo>
                  <a:pt x="85" y="47"/>
                  <a:pt x="86" y="47"/>
                  <a:pt x="87" y="48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0" y="52"/>
                  <a:pt x="74" y="53"/>
                </a:cubicBezTo>
                <a:cubicBezTo>
                  <a:pt x="67" y="55"/>
                  <a:pt x="61" y="56"/>
                  <a:pt x="61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36"/>
                  <a:pt x="61" y="36"/>
                  <a:pt x="61" y="36"/>
                </a:cubicBezTo>
                <a:cubicBezTo>
                  <a:pt x="65" y="37"/>
                  <a:pt x="68" y="35"/>
                  <a:pt x="68" y="35"/>
                </a:cubicBezTo>
                <a:cubicBezTo>
                  <a:pt x="73" y="38"/>
                  <a:pt x="78" y="34"/>
                  <a:pt x="78" y="34"/>
                </a:cubicBezTo>
                <a:cubicBezTo>
                  <a:pt x="85" y="38"/>
                  <a:pt x="89" y="34"/>
                  <a:pt x="89" y="34"/>
                </a:cubicBezTo>
                <a:cubicBezTo>
                  <a:pt x="98" y="38"/>
                  <a:pt x="103" y="32"/>
                  <a:pt x="103" y="32"/>
                </a:cubicBezTo>
                <a:cubicBezTo>
                  <a:pt x="112" y="34"/>
                  <a:pt x="116" y="26"/>
                  <a:pt x="116" y="26"/>
                </a:cubicBezTo>
                <a:cubicBezTo>
                  <a:pt x="98" y="28"/>
                  <a:pt x="84" y="10"/>
                  <a:pt x="80" y="7"/>
                </a:cubicBezTo>
                <a:moveTo>
                  <a:pt x="47" y="74"/>
                </a:moveTo>
                <a:cubicBezTo>
                  <a:pt x="47" y="72"/>
                  <a:pt x="47" y="68"/>
                  <a:pt x="55" y="65"/>
                </a:cubicBezTo>
                <a:cubicBezTo>
                  <a:pt x="55" y="81"/>
                  <a:pt x="55" y="81"/>
                  <a:pt x="55" y="81"/>
                </a:cubicBezTo>
                <a:cubicBezTo>
                  <a:pt x="53" y="80"/>
                  <a:pt x="52" y="79"/>
                  <a:pt x="50" y="78"/>
                </a:cubicBezTo>
                <a:cubicBezTo>
                  <a:pt x="48" y="77"/>
                  <a:pt x="47" y="75"/>
                  <a:pt x="47" y="74"/>
                </a:cubicBezTo>
                <a:moveTo>
                  <a:pt x="65" y="78"/>
                </a:moveTo>
                <a:cubicBezTo>
                  <a:pt x="64" y="79"/>
                  <a:pt x="62" y="80"/>
                  <a:pt x="61" y="81"/>
                </a:cubicBezTo>
                <a:cubicBezTo>
                  <a:pt x="61" y="65"/>
                  <a:pt x="61" y="65"/>
                  <a:pt x="61" y="65"/>
                </a:cubicBezTo>
                <a:cubicBezTo>
                  <a:pt x="68" y="68"/>
                  <a:pt x="68" y="72"/>
                  <a:pt x="68" y="74"/>
                </a:cubicBezTo>
                <a:cubicBezTo>
                  <a:pt x="68" y="75"/>
                  <a:pt x="67" y="77"/>
                  <a:pt x="65" y="7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36347" y="2865948"/>
            <a:ext cx="2779602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There are many variations of passages </a:t>
            </a:r>
            <a:r>
              <a:rPr lang="en-US" sz="1200" dirty="0" smtClean="0">
                <a:solidFill>
                  <a:schemeClr val="bg1"/>
                </a:solidFill>
              </a:rPr>
              <a:t>of lorem ipsum available, but the majority have suffered alteration in some form, by injected humour, or randomized words which don't look even slightly believable. If you are going to use A passage of lorem ipsum, you need to be sure there isn't anything embarrassing hidden in the.</a:t>
            </a:r>
          </a:p>
          <a:p>
            <a:pPr algn="just"/>
            <a:endParaRPr 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6866" b="2185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19298" y="2063616"/>
            <a:ext cx="3213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Medical and Healthcare</a:t>
            </a:r>
          </a:p>
        </p:txBody>
      </p:sp>
      <p:sp>
        <p:nvSpPr>
          <p:cNvPr id="17" name="Freeform 54"/>
          <p:cNvSpPr>
            <a:spLocks noEditPoints="1"/>
          </p:cNvSpPr>
          <p:nvPr/>
        </p:nvSpPr>
        <p:spPr bwMode="auto">
          <a:xfrm>
            <a:off x="2169195" y="603834"/>
            <a:ext cx="1113906" cy="1119114"/>
          </a:xfrm>
          <a:custGeom>
            <a:avLst/>
            <a:gdLst/>
            <a:ahLst/>
            <a:cxnLst>
              <a:cxn ang="0">
                <a:pos x="70" y="12"/>
              </a:cxn>
              <a:cxn ang="0">
                <a:pos x="62" y="16"/>
              </a:cxn>
              <a:cxn ang="0">
                <a:pos x="58" y="0"/>
              </a:cxn>
              <a:cxn ang="0">
                <a:pos x="54" y="16"/>
              </a:cxn>
              <a:cxn ang="0">
                <a:pos x="46" y="12"/>
              </a:cxn>
              <a:cxn ang="0">
                <a:pos x="0" y="26"/>
              </a:cxn>
              <a:cxn ang="0">
                <a:pos x="26" y="34"/>
              </a:cxn>
              <a:cxn ang="0">
                <a:pos x="48" y="35"/>
              </a:cxn>
              <a:cxn ang="0">
                <a:pos x="55" y="56"/>
              </a:cxn>
              <a:cxn ang="0">
                <a:pos x="41" y="53"/>
              </a:cxn>
              <a:cxn ang="0">
                <a:pos x="28" y="47"/>
              </a:cxn>
              <a:cxn ang="0">
                <a:pos x="39" y="46"/>
              </a:cxn>
              <a:cxn ang="0">
                <a:pos x="51" y="43"/>
              </a:cxn>
              <a:cxn ang="0">
                <a:pos x="47" y="40"/>
              </a:cxn>
              <a:cxn ang="0">
                <a:pos x="18" y="48"/>
              </a:cxn>
              <a:cxn ang="0">
                <a:pos x="46" y="62"/>
              </a:cxn>
              <a:cxn ang="0">
                <a:pos x="52" y="87"/>
              </a:cxn>
              <a:cxn ang="0">
                <a:pos x="53" y="116"/>
              </a:cxn>
              <a:cxn ang="0">
                <a:pos x="53" y="116"/>
              </a:cxn>
              <a:cxn ang="0">
                <a:pos x="55" y="92"/>
              </a:cxn>
              <a:cxn ang="0">
                <a:pos x="55" y="108"/>
              </a:cxn>
              <a:cxn ang="0">
                <a:pos x="60" y="108"/>
              </a:cxn>
              <a:cxn ang="0">
                <a:pos x="61" y="92"/>
              </a:cxn>
              <a:cxn ang="0">
                <a:pos x="62" y="116"/>
              </a:cxn>
              <a:cxn ang="0">
                <a:pos x="62" y="116"/>
              </a:cxn>
              <a:cxn ang="0">
                <a:pos x="63" y="87"/>
              </a:cxn>
              <a:cxn ang="0">
                <a:pos x="69" y="62"/>
              </a:cxn>
              <a:cxn ang="0">
                <a:pos x="97" y="48"/>
              </a:cxn>
              <a:cxn ang="0">
                <a:pos x="68" y="40"/>
              </a:cxn>
              <a:cxn ang="0">
                <a:pos x="65" y="43"/>
              </a:cxn>
              <a:cxn ang="0">
                <a:pos x="76" y="46"/>
              </a:cxn>
              <a:cxn ang="0">
                <a:pos x="87" y="48"/>
              </a:cxn>
              <a:cxn ang="0">
                <a:pos x="74" y="53"/>
              </a:cxn>
              <a:cxn ang="0">
                <a:pos x="61" y="56"/>
              </a:cxn>
              <a:cxn ang="0">
                <a:pos x="68" y="35"/>
              </a:cxn>
              <a:cxn ang="0">
                <a:pos x="89" y="34"/>
              </a:cxn>
              <a:cxn ang="0">
                <a:pos x="116" y="26"/>
              </a:cxn>
              <a:cxn ang="0">
                <a:pos x="47" y="74"/>
              </a:cxn>
              <a:cxn ang="0">
                <a:pos x="55" y="81"/>
              </a:cxn>
              <a:cxn ang="0">
                <a:pos x="47" y="74"/>
              </a:cxn>
              <a:cxn ang="0">
                <a:pos x="61" y="81"/>
              </a:cxn>
              <a:cxn ang="0">
                <a:pos x="68" y="74"/>
              </a:cxn>
            </a:cxnLst>
            <a:rect l="0" t="0" r="r" b="b"/>
            <a:pathLst>
              <a:path w="116" h="116">
                <a:moveTo>
                  <a:pt x="80" y="7"/>
                </a:moveTo>
                <a:cubicBezTo>
                  <a:pt x="76" y="4"/>
                  <a:pt x="74" y="5"/>
                  <a:pt x="70" y="12"/>
                </a:cubicBezTo>
                <a:cubicBezTo>
                  <a:pt x="68" y="16"/>
                  <a:pt x="64" y="17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4" y="14"/>
                  <a:pt x="66" y="11"/>
                  <a:pt x="66" y="8"/>
                </a:cubicBezTo>
                <a:cubicBezTo>
                  <a:pt x="66" y="4"/>
                  <a:pt x="63" y="0"/>
                  <a:pt x="58" y="0"/>
                </a:cubicBezTo>
                <a:cubicBezTo>
                  <a:pt x="53" y="0"/>
                  <a:pt x="50" y="4"/>
                  <a:pt x="50" y="8"/>
                </a:cubicBezTo>
                <a:cubicBezTo>
                  <a:pt x="50" y="11"/>
                  <a:pt x="52" y="14"/>
                  <a:pt x="54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2" y="17"/>
                  <a:pt x="48" y="16"/>
                  <a:pt x="46" y="12"/>
                </a:cubicBezTo>
                <a:cubicBezTo>
                  <a:pt x="42" y="5"/>
                  <a:pt x="39" y="4"/>
                  <a:pt x="36" y="7"/>
                </a:cubicBezTo>
                <a:cubicBezTo>
                  <a:pt x="32" y="10"/>
                  <a:pt x="18" y="28"/>
                  <a:pt x="0" y="26"/>
                </a:cubicBezTo>
                <a:cubicBezTo>
                  <a:pt x="0" y="26"/>
                  <a:pt x="4" y="34"/>
                  <a:pt x="13" y="32"/>
                </a:cubicBezTo>
                <a:cubicBezTo>
                  <a:pt x="13" y="32"/>
                  <a:pt x="18" y="38"/>
                  <a:pt x="26" y="34"/>
                </a:cubicBezTo>
                <a:cubicBezTo>
                  <a:pt x="26" y="34"/>
                  <a:pt x="31" y="38"/>
                  <a:pt x="38" y="34"/>
                </a:cubicBezTo>
                <a:cubicBezTo>
                  <a:pt x="38" y="34"/>
                  <a:pt x="43" y="38"/>
                  <a:pt x="48" y="35"/>
                </a:cubicBezTo>
                <a:cubicBezTo>
                  <a:pt x="48" y="35"/>
                  <a:pt x="51" y="37"/>
                  <a:pt x="55" y="3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48" y="55"/>
                  <a:pt x="41" y="53"/>
                </a:cubicBezTo>
                <a:cubicBezTo>
                  <a:pt x="35" y="52"/>
                  <a:pt x="29" y="49"/>
                  <a:pt x="28" y="48"/>
                </a:cubicBezTo>
                <a:cubicBezTo>
                  <a:pt x="28" y="48"/>
                  <a:pt x="28" y="48"/>
                  <a:pt x="28" y="47"/>
                </a:cubicBezTo>
                <a:cubicBezTo>
                  <a:pt x="29" y="47"/>
                  <a:pt x="30" y="47"/>
                  <a:pt x="31" y="47"/>
                </a:cubicBezTo>
                <a:cubicBezTo>
                  <a:pt x="33" y="46"/>
                  <a:pt x="36" y="46"/>
                  <a:pt x="39" y="46"/>
                </a:cubicBezTo>
                <a:cubicBezTo>
                  <a:pt x="45" y="46"/>
                  <a:pt x="46" y="46"/>
                  <a:pt x="46" y="46"/>
                </a:cubicBezTo>
                <a:cubicBezTo>
                  <a:pt x="46" y="46"/>
                  <a:pt x="50" y="46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0" y="40"/>
                  <a:pt x="49" y="40"/>
                  <a:pt x="47" y="40"/>
                </a:cubicBezTo>
                <a:cubicBezTo>
                  <a:pt x="45" y="39"/>
                  <a:pt x="46" y="40"/>
                  <a:pt x="42" y="40"/>
                </a:cubicBezTo>
                <a:cubicBezTo>
                  <a:pt x="37" y="40"/>
                  <a:pt x="20" y="39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9" y="56"/>
                  <a:pt x="35" y="59"/>
                  <a:pt x="46" y="62"/>
                </a:cubicBezTo>
                <a:cubicBezTo>
                  <a:pt x="42" y="64"/>
                  <a:pt x="40" y="68"/>
                  <a:pt x="39" y="72"/>
                </a:cubicBezTo>
                <a:cubicBezTo>
                  <a:pt x="39" y="77"/>
                  <a:pt x="43" y="82"/>
                  <a:pt x="52" y="87"/>
                </a:cubicBezTo>
                <a:cubicBezTo>
                  <a:pt x="45" y="92"/>
                  <a:pt x="41" y="96"/>
                  <a:pt x="41" y="102"/>
                </a:cubicBezTo>
                <a:cubicBezTo>
                  <a:pt x="42" y="106"/>
                  <a:pt x="45" y="112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48" y="107"/>
                  <a:pt x="47" y="103"/>
                </a:cubicBezTo>
                <a:cubicBezTo>
                  <a:pt x="47" y="100"/>
                  <a:pt x="49" y="96"/>
                  <a:pt x="55" y="92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110"/>
                  <a:pt x="57" y="111"/>
                  <a:pt x="58" y="111"/>
                </a:cubicBezTo>
                <a:cubicBezTo>
                  <a:pt x="59" y="111"/>
                  <a:pt x="60" y="110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1" y="92"/>
                  <a:pt x="61" y="92"/>
                  <a:pt x="61" y="92"/>
                </a:cubicBezTo>
                <a:cubicBezTo>
                  <a:pt x="67" y="97"/>
                  <a:pt x="68" y="100"/>
                  <a:pt x="68" y="103"/>
                </a:cubicBezTo>
                <a:cubicBezTo>
                  <a:pt x="67" y="107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70" y="112"/>
                  <a:pt x="74" y="106"/>
                  <a:pt x="74" y="102"/>
                </a:cubicBezTo>
                <a:cubicBezTo>
                  <a:pt x="75" y="96"/>
                  <a:pt x="70" y="92"/>
                  <a:pt x="63" y="87"/>
                </a:cubicBezTo>
                <a:cubicBezTo>
                  <a:pt x="72" y="82"/>
                  <a:pt x="76" y="77"/>
                  <a:pt x="76" y="72"/>
                </a:cubicBezTo>
                <a:cubicBezTo>
                  <a:pt x="75" y="68"/>
                  <a:pt x="73" y="64"/>
                  <a:pt x="69" y="62"/>
                </a:cubicBezTo>
                <a:cubicBezTo>
                  <a:pt x="80" y="59"/>
                  <a:pt x="96" y="56"/>
                  <a:pt x="97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5" y="39"/>
                  <a:pt x="78" y="40"/>
                  <a:pt x="73" y="40"/>
                </a:cubicBezTo>
                <a:cubicBezTo>
                  <a:pt x="69" y="40"/>
                  <a:pt x="71" y="39"/>
                  <a:pt x="68" y="40"/>
                </a:cubicBezTo>
                <a:cubicBezTo>
                  <a:pt x="67" y="40"/>
                  <a:pt x="65" y="40"/>
                  <a:pt x="65" y="43"/>
                </a:cubicBezTo>
                <a:cubicBezTo>
                  <a:pt x="64" y="43"/>
                  <a:pt x="65" y="43"/>
                  <a:pt x="65" y="43"/>
                </a:cubicBezTo>
                <a:cubicBezTo>
                  <a:pt x="65" y="46"/>
                  <a:pt x="69" y="46"/>
                  <a:pt x="69" y="46"/>
                </a:cubicBezTo>
                <a:cubicBezTo>
                  <a:pt x="69" y="46"/>
                  <a:pt x="70" y="46"/>
                  <a:pt x="76" y="46"/>
                </a:cubicBezTo>
                <a:cubicBezTo>
                  <a:pt x="79" y="46"/>
                  <a:pt x="82" y="46"/>
                  <a:pt x="84" y="47"/>
                </a:cubicBezTo>
                <a:cubicBezTo>
                  <a:pt x="85" y="47"/>
                  <a:pt x="86" y="47"/>
                  <a:pt x="87" y="48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0" y="52"/>
                  <a:pt x="74" y="53"/>
                </a:cubicBezTo>
                <a:cubicBezTo>
                  <a:pt x="67" y="55"/>
                  <a:pt x="61" y="56"/>
                  <a:pt x="61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36"/>
                  <a:pt x="61" y="36"/>
                  <a:pt x="61" y="36"/>
                </a:cubicBezTo>
                <a:cubicBezTo>
                  <a:pt x="65" y="37"/>
                  <a:pt x="68" y="35"/>
                  <a:pt x="68" y="35"/>
                </a:cubicBezTo>
                <a:cubicBezTo>
                  <a:pt x="73" y="38"/>
                  <a:pt x="78" y="34"/>
                  <a:pt x="78" y="34"/>
                </a:cubicBezTo>
                <a:cubicBezTo>
                  <a:pt x="85" y="38"/>
                  <a:pt x="89" y="34"/>
                  <a:pt x="89" y="34"/>
                </a:cubicBezTo>
                <a:cubicBezTo>
                  <a:pt x="98" y="38"/>
                  <a:pt x="103" y="32"/>
                  <a:pt x="103" y="32"/>
                </a:cubicBezTo>
                <a:cubicBezTo>
                  <a:pt x="112" y="34"/>
                  <a:pt x="116" y="26"/>
                  <a:pt x="116" y="26"/>
                </a:cubicBezTo>
                <a:cubicBezTo>
                  <a:pt x="98" y="28"/>
                  <a:pt x="84" y="10"/>
                  <a:pt x="80" y="7"/>
                </a:cubicBezTo>
                <a:moveTo>
                  <a:pt x="47" y="74"/>
                </a:moveTo>
                <a:cubicBezTo>
                  <a:pt x="47" y="72"/>
                  <a:pt x="47" y="68"/>
                  <a:pt x="55" y="65"/>
                </a:cubicBezTo>
                <a:cubicBezTo>
                  <a:pt x="55" y="81"/>
                  <a:pt x="55" y="81"/>
                  <a:pt x="55" y="81"/>
                </a:cubicBezTo>
                <a:cubicBezTo>
                  <a:pt x="53" y="80"/>
                  <a:pt x="52" y="79"/>
                  <a:pt x="50" y="78"/>
                </a:cubicBezTo>
                <a:cubicBezTo>
                  <a:pt x="48" y="77"/>
                  <a:pt x="47" y="75"/>
                  <a:pt x="47" y="74"/>
                </a:cubicBezTo>
                <a:moveTo>
                  <a:pt x="65" y="78"/>
                </a:moveTo>
                <a:cubicBezTo>
                  <a:pt x="64" y="79"/>
                  <a:pt x="62" y="80"/>
                  <a:pt x="61" y="81"/>
                </a:cubicBezTo>
                <a:cubicBezTo>
                  <a:pt x="61" y="65"/>
                  <a:pt x="61" y="65"/>
                  <a:pt x="61" y="65"/>
                </a:cubicBezTo>
                <a:cubicBezTo>
                  <a:pt x="68" y="68"/>
                  <a:pt x="68" y="72"/>
                  <a:pt x="68" y="74"/>
                </a:cubicBezTo>
                <a:cubicBezTo>
                  <a:pt x="68" y="75"/>
                  <a:pt x="67" y="77"/>
                  <a:pt x="65" y="7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36347" y="2865948"/>
            <a:ext cx="2779602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There are many variations of passages </a:t>
            </a:r>
            <a:r>
              <a:rPr lang="en-US" sz="1200" dirty="0" smtClean="0">
                <a:solidFill>
                  <a:schemeClr val="bg1"/>
                </a:solidFill>
              </a:rPr>
              <a:t>of lorem ipsum available, but the majority have suffered alteration in some form, by injected humour, or randomized words which don't look even slightly believable. If you are going to use A passage of lorem ipsum, you need to be sure there isn't anything embarrassing hidden in the.</a:t>
            </a:r>
          </a:p>
          <a:p>
            <a:pPr algn="just"/>
            <a:endParaRPr 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396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12700" y="1057911"/>
            <a:ext cx="50165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50235" y="1208262"/>
            <a:ext cx="621700" cy="621700"/>
            <a:chOff x="1962750" y="3092450"/>
            <a:chExt cx="621700" cy="621700"/>
          </a:xfrm>
          <a:solidFill>
            <a:srgbClr val="C00000"/>
          </a:solidFill>
        </p:grpSpPr>
        <p:sp>
          <p:nvSpPr>
            <p:cNvPr id="24" name="Oval 23"/>
            <p:cNvSpPr/>
            <p:nvPr/>
          </p:nvSpPr>
          <p:spPr>
            <a:xfrm>
              <a:off x="1962750" y="3092450"/>
              <a:ext cx="621700" cy="62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123"/>
            <p:cNvSpPr>
              <a:spLocks noEditPoints="1"/>
            </p:cNvSpPr>
            <p:nvPr/>
          </p:nvSpPr>
          <p:spPr bwMode="auto">
            <a:xfrm>
              <a:off x="2075702" y="3206124"/>
              <a:ext cx="395796" cy="39435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79" y="20"/>
                </a:cxn>
                <a:cxn ang="0">
                  <a:pos x="114" y="20"/>
                </a:cxn>
                <a:cxn ang="0">
                  <a:pos x="76" y="57"/>
                </a:cxn>
                <a:cxn ang="0">
                  <a:pos x="49" y="49"/>
                </a:cxn>
                <a:cxn ang="0">
                  <a:pos x="0" y="99"/>
                </a:cxn>
                <a:cxn ang="0">
                  <a:pos x="49" y="148"/>
                </a:cxn>
                <a:cxn ang="0">
                  <a:pos x="99" y="99"/>
                </a:cxn>
                <a:cxn ang="0">
                  <a:pos x="90" y="71"/>
                </a:cxn>
                <a:cxn ang="0">
                  <a:pos x="128" y="34"/>
                </a:cxn>
                <a:cxn ang="0">
                  <a:pos x="128" y="69"/>
                </a:cxn>
                <a:cxn ang="0">
                  <a:pos x="148" y="69"/>
                </a:cxn>
                <a:cxn ang="0">
                  <a:pos x="148" y="0"/>
                </a:cxn>
                <a:cxn ang="0">
                  <a:pos x="79" y="0"/>
                </a:cxn>
                <a:cxn ang="0">
                  <a:pos x="49" y="128"/>
                </a:cxn>
                <a:cxn ang="0">
                  <a:pos x="20" y="99"/>
                </a:cxn>
                <a:cxn ang="0">
                  <a:pos x="49" y="69"/>
                </a:cxn>
                <a:cxn ang="0">
                  <a:pos x="79" y="99"/>
                </a:cxn>
                <a:cxn ang="0">
                  <a:pos x="49" y="128"/>
                </a:cxn>
              </a:cxnLst>
              <a:rect l="0" t="0" r="r" b="b"/>
              <a:pathLst>
                <a:path w="148" h="148">
                  <a:moveTo>
                    <a:pt x="79" y="0"/>
                  </a:moveTo>
                  <a:cubicBezTo>
                    <a:pt x="79" y="20"/>
                    <a:pt x="79" y="20"/>
                    <a:pt x="79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69" y="52"/>
                    <a:pt x="59" y="49"/>
                    <a:pt x="49" y="49"/>
                  </a:cubicBezTo>
                  <a:cubicBezTo>
                    <a:pt x="22" y="49"/>
                    <a:pt x="0" y="71"/>
                    <a:pt x="0" y="99"/>
                  </a:cubicBezTo>
                  <a:cubicBezTo>
                    <a:pt x="0" y="126"/>
                    <a:pt x="22" y="148"/>
                    <a:pt x="49" y="148"/>
                  </a:cubicBezTo>
                  <a:cubicBezTo>
                    <a:pt x="76" y="148"/>
                    <a:pt x="99" y="126"/>
                    <a:pt x="99" y="99"/>
                  </a:cubicBezTo>
                  <a:cubicBezTo>
                    <a:pt x="99" y="88"/>
                    <a:pt x="95" y="79"/>
                    <a:pt x="90" y="71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79" y="0"/>
                  </a:lnTo>
                  <a:close/>
                  <a:moveTo>
                    <a:pt x="49" y="128"/>
                  </a:moveTo>
                  <a:cubicBezTo>
                    <a:pt x="33" y="128"/>
                    <a:pt x="20" y="115"/>
                    <a:pt x="20" y="99"/>
                  </a:cubicBezTo>
                  <a:cubicBezTo>
                    <a:pt x="20" y="82"/>
                    <a:pt x="33" y="69"/>
                    <a:pt x="49" y="69"/>
                  </a:cubicBezTo>
                  <a:cubicBezTo>
                    <a:pt x="66" y="69"/>
                    <a:pt x="79" y="82"/>
                    <a:pt x="79" y="99"/>
                  </a:cubicBezTo>
                  <a:cubicBezTo>
                    <a:pt x="79" y="115"/>
                    <a:pt x="66" y="128"/>
                    <a:pt x="49" y="12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7646" y="2722148"/>
            <a:ext cx="621700" cy="621700"/>
            <a:chOff x="4261150" y="3092450"/>
            <a:chExt cx="621700" cy="621700"/>
          </a:xfrm>
          <a:solidFill>
            <a:srgbClr val="C00000"/>
          </a:solidFill>
        </p:grpSpPr>
        <p:sp>
          <p:nvSpPr>
            <p:cNvPr id="10" name="Oval 9"/>
            <p:cNvSpPr/>
            <p:nvPr/>
          </p:nvSpPr>
          <p:spPr>
            <a:xfrm>
              <a:off x="4261150" y="3092450"/>
              <a:ext cx="621700" cy="62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17"/>
            <p:cNvGrpSpPr/>
            <p:nvPr/>
          </p:nvGrpSpPr>
          <p:grpSpPr>
            <a:xfrm>
              <a:off x="4356768" y="3195291"/>
              <a:ext cx="430465" cy="416019"/>
              <a:chOff x="8048625" y="3005138"/>
              <a:chExt cx="473076" cy="457200"/>
            </a:xfrm>
            <a:grpFill/>
          </p:grpSpPr>
          <p:sp>
            <p:nvSpPr>
              <p:cNvPr id="12" name="Freeform 81"/>
              <p:cNvSpPr>
                <a:spLocks noEditPoints="1"/>
              </p:cNvSpPr>
              <p:nvPr/>
            </p:nvSpPr>
            <p:spPr bwMode="auto">
              <a:xfrm>
                <a:off x="8148638" y="3338513"/>
                <a:ext cx="373063" cy="123825"/>
              </a:xfrm>
              <a:custGeom>
                <a:avLst/>
                <a:gdLst/>
                <a:ahLst/>
                <a:cxnLst>
                  <a:cxn ang="0">
                    <a:pos x="128" y="2"/>
                  </a:cxn>
                  <a:cxn ang="0">
                    <a:pos x="65" y="24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6"/>
                  </a:cxn>
                  <a:cxn ang="0">
                    <a:pos x="65" y="43"/>
                  </a:cxn>
                  <a:cxn ang="0">
                    <a:pos x="129" y="16"/>
                  </a:cxn>
                  <a:cxn ang="0">
                    <a:pos x="129" y="2"/>
                  </a:cxn>
                  <a:cxn ang="0">
                    <a:pos x="128" y="2"/>
                  </a:cxn>
                  <a:cxn ang="0">
                    <a:pos x="128" y="2"/>
                  </a:cxn>
                  <a:cxn ang="0">
                    <a:pos x="128" y="2"/>
                  </a:cxn>
                </a:cxnLst>
                <a:rect l="0" t="0" r="r" b="b"/>
                <a:pathLst>
                  <a:path w="129" h="43">
                    <a:moveTo>
                      <a:pt x="128" y="2"/>
                    </a:moveTo>
                    <a:cubicBezTo>
                      <a:pt x="124" y="15"/>
                      <a:pt x="96" y="24"/>
                      <a:pt x="65" y="24"/>
                    </a:cubicBezTo>
                    <a:cubicBezTo>
                      <a:pt x="34" y="24"/>
                      <a:pt x="6" y="15"/>
                      <a:pt x="1" y="2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1"/>
                      <a:pt x="31" y="43"/>
                      <a:pt x="65" y="43"/>
                    </a:cubicBezTo>
                    <a:cubicBezTo>
                      <a:pt x="99" y="43"/>
                      <a:pt x="129" y="31"/>
                      <a:pt x="129" y="16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0"/>
                      <a:pt x="129" y="0"/>
                      <a:pt x="128" y="2"/>
                    </a:cubicBezTo>
                    <a:close/>
                    <a:moveTo>
                      <a:pt x="128" y="2"/>
                    </a:moveTo>
                    <a:cubicBezTo>
                      <a:pt x="128" y="2"/>
                      <a:pt x="128" y="2"/>
                      <a:pt x="128" y="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3" name="Freeform 82"/>
              <p:cNvSpPr>
                <a:spLocks noEditPoints="1"/>
              </p:cNvSpPr>
              <p:nvPr/>
            </p:nvSpPr>
            <p:spPr bwMode="auto">
              <a:xfrm>
                <a:off x="8229600" y="3268663"/>
                <a:ext cx="290513" cy="127000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37" y="44"/>
                  </a:cxn>
                  <a:cxn ang="0">
                    <a:pos x="100" y="18"/>
                  </a:cxn>
                  <a:cxn ang="0">
                    <a:pos x="86" y="1"/>
                  </a:cxn>
                  <a:cxn ang="0">
                    <a:pos x="79" y="1"/>
                  </a:cxn>
                  <a:cxn ang="0">
                    <a:pos x="2" y="37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2" y="40"/>
                  </a:cxn>
                </a:cxnLst>
                <a:rect l="0" t="0" r="r" b="b"/>
                <a:pathLst>
                  <a:path w="100" h="44">
                    <a:moveTo>
                      <a:pt x="2" y="40"/>
                    </a:moveTo>
                    <a:cubicBezTo>
                      <a:pt x="12" y="43"/>
                      <a:pt x="24" y="44"/>
                      <a:pt x="37" y="44"/>
                    </a:cubicBezTo>
                    <a:cubicBezTo>
                      <a:pt x="72" y="44"/>
                      <a:pt x="100" y="32"/>
                      <a:pt x="100" y="18"/>
                    </a:cubicBezTo>
                    <a:cubicBezTo>
                      <a:pt x="100" y="11"/>
                      <a:pt x="95" y="6"/>
                      <a:pt x="86" y="1"/>
                    </a:cubicBezTo>
                    <a:cubicBezTo>
                      <a:pt x="84" y="0"/>
                      <a:pt x="81" y="0"/>
                      <a:pt x="79" y="1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38"/>
                      <a:pt x="0" y="39"/>
                      <a:pt x="2" y="40"/>
                    </a:cubicBezTo>
                    <a:close/>
                    <a:moveTo>
                      <a:pt x="2" y="40"/>
                    </a:moveTo>
                    <a:cubicBezTo>
                      <a:pt x="2" y="40"/>
                      <a:pt x="2" y="40"/>
                      <a:pt x="2" y="4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4" name="Freeform 83"/>
              <p:cNvSpPr>
                <a:spLocks noEditPoints="1"/>
              </p:cNvSpPr>
              <p:nvPr/>
            </p:nvSpPr>
            <p:spPr bwMode="auto">
              <a:xfrm>
                <a:off x="8151813" y="3241675"/>
                <a:ext cx="284163" cy="12541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2" y="42"/>
                  </a:cxn>
                  <a:cxn ang="0">
                    <a:pos x="19" y="42"/>
                  </a:cxn>
                  <a:cxn ang="0">
                    <a:pos x="96" y="7"/>
                  </a:cxn>
                  <a:cxn ang="0">
                    <a:pos x="96" y="4"/>
                  </a:cxn>
                  <a:cxn ang="0">
                    <a:pos x="64" y="0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w="98" h="43">
                    <a:moveTo>
                      <a:pt x="0" y="27"/>
                    </a:moveTo>
                    <a:cubicBezTo>
                      <a:pt x="0" y="32"/>
                      <a:pt x="5" y="38"/>
                      <a:pt x="12" y="42"/>
                    </a:cubicBezTo>
                    <a:cubicBezTo>
                      <a:pt x="14" y="43"/>
                      <a:pt x="17" y="43"/>
                      <a:pt x="19" y="42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8" y="6"/>
                      <a:pt x="98" y="4"/>
                      <a:pt x="96" y="4"/>
                    </a:cubicBezTo>
                    <a:cubicBezTo>
                      <a:pt x="86" y="2"/>
                      <a:pt x="75" y="0"/>
                      <a:pt x="64" y="0"/>
                    </a:cubicBezTo>
                    <a:cubicBezTo>
                      <a:pt x="29" y="0"/>
                      <a:pt x="0" y="12"/>
                      <a:pt x="0" y="2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5" name="Freeform 84"/>
              <p:cNvSpPr>
                <a:spLocks noEditPoints="1"/>
              </p:cNvSpPr>
              <p:nvPr/>
            </p:nvSpPr>
            <p:spPr bwMode="auto">
              <a:xfrm>
                <a:off x="8228013" y="3005138"/>
                <a:ext cx="155575" cy="236538"/>
              </a:xfrm>
              <a:custGeom>
                <a:avLst/>
                <a:gdLst/>
                <a:ahLst/>
                <a:cxnLst>
                  <a:cxn ang="0">
                    <a:pos x="3" y="81"/>
                  </a:cxn>
                  <a:cxn ang="0">
                    <a:pos x="41" y="77"/>
                  </a:cxn>
                  <a:cxn ang="0">
                    <a:pos x="48" y="77"/>
                  </a:cxn>
                  <a:cxn ang="0">
                    <a:pos x="52" y="74"/>
                  </a:cxn>
                  <a:cxn ang="0">
                    <a:pos x="54" y="58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9"/>
                  </a:cxn>
                  <a:cxn ang="0">
                    <a:pos x="3" y="81"/>
                  </a:cxn>
                  <a:cxn ang="0">
                    <a:pos x="3" y="81"/>
                  </a:cxn>
                  <a:cxn ang="0">
                    <a:pos x="3" y="81"/>
                  </a:cxn>
                </a:cxnLst>
                <a:rect l="0" t="0" r="r" b="b"/>
                <a:pathLst>
                  <a:path w="54" h="82">
                    <a:moveTo>
                      <a:pt x="3" y="81"/>
                    </a:moveTo>
                    <a:cubicBezTo>
                      <a:pt x="14" y="79"/>
                      <a:pt x="27" y="77"/>
                      <a:pt x="41" y="77"/>
                    </a:cubicBezTo>
                    <a:cubicBezTo>
                      <a:pt x="43" y="77"/>
                      <a:pt x="46" y="77"/>
                      <a:pt x="48" y="77"/>
                    </a:cubicBezTo>
                    <a:cubicBezTo>
                      <a:pt x="50" y="77"/>
                      <a:pt x="51" y="76"/>
                      <a:pt x="52" y="74"/>
                    </a:cubicBezTo>
                    <a:cubicBezTo>
                      <a:pt x="54" y="69"/>
                      <a:pt x="54" y="64"/>
                      <a:pt x="54" y="58"/>
                    </a:cubicBezTo>
                    <a:cubicBezTo>
                      <a:pt x="54" y="28"/>
                      <a:pt x="32" y="4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1"/>
                      <a:pt x="1" y="82"/>
                      <a:pt x="3" y="81"/>
                    </a:cubicBezTo>
                    <a:close/>
                    <a:moveTo>
                      <a:pt x="3" y="81"/>
                    </a:moveTo>
                    <a:cubicBezTo>
                      <a:pt x="3" y="81"/>
                      <a:pt x="3" y="81"/>
                      <a:pt x="3" y="81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6" name="Freeform 85"/>
              <p:cNvSpPr>
                <a:spLocks noEditPoints="1"/>
              </p:cNvSpPr>
              <p:nvPr/>
            </p:nvSpPr>
            <p:spPr bwMode="auto">
              <a:xfrm>
                <a:off x="8048625" y="3005138"/>
                <a:ext cx="155575" cy="312738"/>
              </a:xfrm>
              <a:custGeom>
                <a:avLst/>
                <a:gdLst/>
                <a:ahLst/>
                <a:cxnLst>
                  <a:cxn ang="0">
                    <a:pos x="51" y="86"/>
                  </a:cxn>
                  <a:cxn ang="0">
                    <a:pos x="54" y="81"/>
                  </a:cxn>
                  <a:cxn ang="0">
                    <a:pos x="54" y="4"/>
                  </a:cxn>
                  <a:cxn ang="0">
                    <a:pos x="51" y="0"/>
                  </a:cxn>
                  <a:cxn ang="0">
                    <a:pos x="0" y="58"/>
                  </a:cxn>
                  <a:cxn ang="0">
                    <a:pos x="27" y="107"/>
                  </a:cxn>
                  <a:cxn ang="0">
                    <a:pos x="29" y="108"/>
                  </a:cxn>
                  <a:cxn ang="0">
                    <a:pos x="29" y="108"/>
                  </a:cxn>
                  <a:cxn ang="0">
                    <a:pos x="51" y="86"/>
                  </a:cxn>
                  <a:cxn ang="0">
                    <a:pos x="51" y="86"/>
                  </a:cxn>
                  <a:cxn ang="0">
                    <a:pos x="51" y="86"/>
                  </a:cxn>
                </a:cxnLst>
                <a:rect l="0" t="0" r="r" b="b"/>
                <a:pathLst>
                  <a:path w="54" h="108">
                    <a:moveTo>
                      <a:pt x="51" y="86"/>
                    </a:moveTo>
                    <a:cubicBezTo>
                      <a:pt x="53" y="85"/>
                      <a:pt x="54" y="83"/>
                      <a:pt x="54" y="81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22" y="4"/>
                      <a:pt x="0" y="28"/>
                      <a:pt x="0" y="58"/>
                    </a:cubicBezTo>
                    <a:cubicBezTo>
                      <a:pt x="0" y="78"/>
                      <a:pt x="11" y="96"/>
                      <a:pt x="27" y="107"/>
                    </a:cubicBezTo>
                    <a:cubicBezTo>
                      <a:pt x="28" y="108"/>
                      <a:pt x="29" y="108"/>
                      <a:pt x="29" y="108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99"/>
                      <a:pt x="38" y="91"/>
                      <a:pt x="51" y="86"/>
                    </a:cubicBezTo>
                    <a:close/>
                    <a:moveTo>
                      <a:pt x="51" y="86"/>
                    </a:moveTo>
                    <a:cubicBezTo>
                      <a:pt x="51" y="86"/>
                      <a:pt x="51" y="86"/>
                      <a:pt x="51" y="8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66863" y="1965205"/>
            <a:ext cx="621700" cy="621700"/>
            <a:chOff x="3111950" y="3092450"/>
            <a:chExt cx="621700" cy="621700"/>
          </a:xfrm>
          <a:solidFill>
            <a:srgbClr val="C00000"/>
          </a:solidFill>
        </p:grpSpPr>
        <p:sp>
          <p:nvSpPr>
            <p:cNvPr id="21" name="Oval 20"/>
            <p:cNvSpPr/>
            <p:nvPr/>
          </p:nvSpPr>
          <p:spPr>
            <a:xfrm>
              <a:off x="3111950" y="3092450"/>
              <a:ext cx="621700" cy="62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122"/>
            <p:cNvSpPr>
              <a:spLocks noEditPoints="1"/>
            </p:cNvSpPr>
            <p:nvPr/>
          </p:nvSpPr>
          <p:spPr bwMode="auto">
            <a:xfrm>
              <a:off x="3292072" y="3191679"/>
              <a:ext cx="261457" cy="423242"/>
            </a:xfrm>
            <a:custGeom>
              <a:avLst/>
              <a:gdLst/>
              <a:ahLst/>
              <a:cxnLst>
                <a:cxn ang="0">
                  <a:pos x="98" y="49"/>
                </a:cxn>
                <a:cxn ang="0">
                  <a:pos x="49" y="0"/>
                </a:cxn>
                <a:cxn ang="0">
                  <a:pos x="0" y="49"/>
                </a:cxn>
                <a:cxn ang="0">
                  <a:pos x="39" y="98"/>
                </a:cxn>
                <a:cxn ang="0">
                  <a:pos x="39" y="118"/>
                </a:cxn>
                <a:cxn ang="0">
                  <a:pos x="19" y="118"/>
                </a:cxn>
                <a:cxn ang="0">
                  <a:pos x="19" y="138"/>
                </a:cxn>
                <a:cxn ang="0">
                  <a:pos x="39" y="138"/>
                </a:cxn>
                <a:cxn ang="0">
                  <a:pos x="39" y="158"/>
                </a:cxn>
                <a:cxn ang="0">
                  <a:pos x="59" y="158"/>
                </a:cxn>
                <a:cxn ang="0">
                  <a:pos x="59" y="138"/>
                </a:cxn>
                <a:cxn ang="0">
                  <a:pos x="78" y="138"/>
                </a:cxn>
                <a:cxn ang="0">
                  <a:pos x="78" y="118"/>
                </a:cxn>
                <a:cxn ang="0">
                  <a:pos x="59" y="118"/>
                </a:cxn>
                <a:cxn ang="0">
                  <a:pos x="59" y="98"/>
                </a:cxn>
                <a:cxn ang="0">
                  <a:pos x="98" y="49"/>
                </a:cxn>
                <a:cxn ang="0">
                  <a:pos x="49" y="79"/>
                </a:cxn>
                <a:cxn ang="0">
                  <a:pos x="19" y="49"/>
                </a:cxn>
                <a:cxn ang="0">
                  <a:pos x="49" y="20"/>
                </a:cxn>
                <a:cxn ang="0">
                  <a:pos x="78" y="49"/>
                </a:cxn>
                <a:cxn ang="0">
                  <a:pos x="49" y="79"/>
                </a:cxn>
              </a:cxnLst>
              <a:rect l="0" t="0" r="r" b="b"/>
              <a:pathLst>
                <a:path w="98" h="158">
                  <a:moveTo>
                    <a:pt x="98" y="49"/>
                  </a:moveTo>
                  <a:cubicBezTo>
                    <a:pt x="98" y="22"/>
                    <a:pt x="76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73"/>
                    <a:pt x="16" y="93"/>
                    <a:pt x="39" y="9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39" y="158"/>
                    <a:pt x="39" y="158"/>
                    <a:pt x="39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81" y="93"/>
                    <a:pt x="98" y="73"/>
                    <a:pt x="98" y="49"/>
                  </a:cubicBezTo>
                  <a:close/>
                  <a:moveTo>
                    <a:pt x="49" y="79"/>
                  </a:moveTo>
                  <a:cubicBezTo>
                    <a:pt x="32" y="79"/>
                    <a:pt x="19" y="66"/>
                    <a:pt x="19" y="49"/>
                  </a:cubicBezTo>
                  <a:cubicBezTo>
                    <a:pt x="19" y="33"/>
                    <a:pt x="32" y="20"/>
                    <a:pt x="49" y="20"/>
                  </a:cubicBezTo>
                  <a:cubicBezTo>
                    <a:pt x="65" y="20"/>
                    <a:pt x="78" y="33"/>
                    <a:pt x="78" y="49"/>
                  </a:cubicBezTo>
                  <a:cubicBezTo>
                    <a:pt x="78" y="66"/>
                    <a:pt x="65" y="79"/>
                    <a:pt x="49" y="7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0855" y="3546911"/>
            <a:ext cx="621700" cy="621700"/>
            <a:chOff x="5410350" y="3092450"/>
            <a:chExt cx="621700" cy="621700"/>
          </a:xfrm>
          <a:solidFill>
            <a:srgbClr val="C00000"/>
          </a:solidFill>
        </p:grpSpPr>
        <p:sp>
          <p:nvSpPr>
            <p:cNvPr id="18" name="Oval 17"/>
            <p:cNvSpPr/>
            <p:nvPr/>
          </p:nvSpPr>
          <p:spPr>
            <a:xfrm>
              <a:off x="5410350" y="3092450"/>
              <a:ext cx="621700" cy="62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5544970" y="3249460"/>
              <a:ext cx="352461" cy="307681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32" y="37"/>
                </a:cxn>
                <a:cxn ang="0">
                  <a:pos x="66" y="115"/>
                </a:cxn>
                <a:cxn ang="0">
                  <a:pos x="0" y="37"/>
                </a:cxn>
                <a:cxn ang="0">
                  <a:pos x="36" y="0"/>
                </a:cxn>
                <a:cxn ang="0">
                  <a:pos x="66" y="15"/>
                </a:cxn>
                <a:cxn ang="0">
                  <a:pos x="95" y="0"/>
                </a:cxn>
              </a:cxnLst>
              <a:rect l="0" t="0" r="r" b="b"/>
              <a:pathLst>
                <a:path w="132" h="115">
                  <a:moveTo>
                    <a:pt x="95" y="0"/>
                  </a:moveTo>
                  <a:cubicBezTo>
                    <a:pt x="116" y="0"/>
                    <a:pt x="132" y="16"/>
                    <a:pt x="132" y="37"/>
                  </a:cubicBezTo>
                  <a:cubicBezTo>
                    <a:pt x="132" y="70"/>
                    <a:pt x="66" y="115"/>
                    <a:pt x="66" y="115"/>
                  </a:cubicBezTo>
                  <a:cubicBezTo>
                    <a:pt x="66" y="115"/>
                    <a:pt x="0" y="72"/>
                    <a:pt x="0" y="37"/>
                  </a:cubicBezTo>
                  <a:cubicBezTo>
                    <a:pt x="0" y="12"/>
                    <a:pt x="16" y="0"/>
                    <a:pt x="36" y="0"/>
                  </a:cubicBezTo>
                  <a:cubicBezTo>
                    <a:pt x="48" y="0"/>
                    <a:pt x="59" y="6"/>
                    <a:pt x="66" y="15"/>
                  </a:cubicBezTo>
                  <a:cubicBezTo>
                    <a:pt x="72" y="6"/>
                    <a:pt x="83" y="0"/>
                    <a:pt x="95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14877" y="133350"/>
            <a:ext cx="814872" cy="737260"/>
            <a:chOff x="8265613" y="2275199"/>
            <a:chExt cx="256539" cy="232106"/>
          </a:xfrm>
          <a:solidFill>
            <a:schemeClr val="bg1"/>
          </a:solidFill>
        </p:grpSpPr>
        <p:sp>
          <p:nvSpPr>
            <p:cNvPr id="56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1270000" y="230294"/>
            <a:ext cx="2829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Inactive carrier </a:t>
            </a:r>
            <a:endParaRPr lang="en-US" sz="3200" b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256419" y="154051"/>
            <a:ext cx="814872" cy="737260"/>
            <a:chOff x="8265613" y="2275199"/>
            <a:chExt cx="256539" cy="232106"/>
          </a:xfrm>
          <a:solidFill>
            <a:srgbClr val="C00000"/>
          </a:solidFill>
        </p:grpSpPr>
        <p:sp>
          <p:nvSpPr>
            <p:cNvPr id="63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70000" y="127784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HBS-Ag       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0000" y="208120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HBE-Ag      -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4760" y="2847781"/>
            <a:ext cx="249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Anti-HBE       +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43106" y="3642270"/>
            <a:ext cx="239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HBV-DNA    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70000" y="4476750"/>
            <a:ext cx="247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Biopsy 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370855" y="4325621"/>
            <a:ext cx="621700" cy="621700"/>
            <a:chOff x="4261150" y="3092450"/>
            <a:chExt cx="621700" cy="621700"/>
          </a:xfrm>
          <a:solidFill>
            <a:srgbClr val="C00000"/>
          </a:solidFill>
        </p:grpSpPr>
        <p:sp>
          <p:nvSpPr>
            <p:cNvPr id="70" name="Oval 69"/>
            <p:cNvSpPr/>
            <p:nvPr/>
          </p:nvSpPr>
          <p:spPr>
            <a:xfrm>
              <a:off x="4261150" y="3092450"/>
              <a:ext cx="621700" cy="62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117"/>
            <p:cNvGrpSpPr/>
            <p:nvPr/>
          </p:nvGrpSpPr>
          <p:grpSpPr>
            <a:xfrm>
              <a:off x="4356768" y="3195291"/>
              <a:ext cx="430465" cy="416019"/>
              <a:chOff x="8048625" y="3005138"/>
              <a:chExt cx="473076" cy="457200"/>
            </a:xfrm>
            <a:grpFill/>
          </p:grpSpPr>
          <p:sp>
            <p:nvSpPr>
              <p:cNvPr id="72" name="Freeform 81"/>
              <p:cNvSpPr>
                <a:spLocks noEditPoints="1"/>
              </p:cNvSpPr>
              <p:nvPr/>
            </p:nvSpPr>
            <p:spPr bwMode="auto">
              <a:xfrm>
                <a:off x="8148638" y="3338513"/>
                <a:ext cx="373063" cy="123825"/>
              </a:xfrm>
              <a:custGeom>
                <a:avLst/>
                <a:gdLst/>
                <a:ahLst/>
                <a:cxnLst>
                  <a:cxn ang="0">
                    <a:pos x="128" y="2"/>
                  </a:cxn>
                  <a:cxn ang="0">
                    <a:pos x="65" y="24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6"/>
                  </a:cxn>
                  <a:cxn ang="0">
                    <a:pos x="65" y="43"/>
                  </a:cxn>
                  <a:cxn ang="0">
                    <a:pos x="129" y="16"/>
                  </a:cxn>
                  <a:cxn ang="0">
                    <a:pos x="129" y="2"/>
                  </a:cxn>
                  <a:cxn ang="0">
                    <a:pos x="128" y="2"/>
                  </a:cxn>
                  <a:cxn ang="0">
                    <a:pos x="128" y="2"/>
                  </a:cxn>
                  <a:cxn ang="0">
                    <a:pos x="128" y="2"/>
                  </a:cxn>
                </a:cxnLst>
                <a:rect l="0" t="0" r="r" b="b"/>
                <a:pathLst>
                  <a:path w="129" h="43">
                    <a:moveTo>
                      <a:pt x="128" y="2"/>
                    </a:moveTo>
                    <a:cubicBezTo>
                      <a:pt x="124" y="15"/>
                      <a:pt x="96" y="24"/>
                      <a:pt x="65" y="24"/>
                    </a:cubicBezTo>
                    <a:cubicBezTo>
                      <a:pt x="34" y="24"/>
                      <a:pt x="6" y="15"/>
                      <a:pt x="1" y="2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1"/>
                      <a:pt x="31" y="43"/>
                      <a:pt x="65" y="43"/>
                    </a:cubicBezTo>
                    <a:cubicBezTo>
                      <a:pt x="99" y="43"/>
                      <a:pt x="129" y="31"/>
                      <a:pt x="129" y="16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0"/>
                      <a:pt x="129" y="0"/>
                      <a:pt x="128" y="2"/>
                    </a:cubicBezTo>
                    <a:close/>
                    <a:moveTo>
                      <a:pt x="128" y="2"/>
                    </a:moveTo>
                    <a:cubicBezTo>
                      <a:pt x="128" y="2"/>
                      <a:pt x="128" y="2"/>
                      <a:pt x="128" y="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73" name="Freeform 82"/>
              <p:cNvSpPr>
                <a:spLocks noEditPoints="1"/>
              </p:cNvSpPr>
              <p:nvPr/>
            </p:nvSpPr>
            <p:spPr bwMode="auto">
              <a:xfrm>
                <a:off x="8229600" y="3268663"/>
                <a:ext cx="290513" cy="127000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37" y="44"/>
                  </a:cxn>
                  <a:cxn ang="0">
                    <a:pos x="100" y="18"/>
                  </a:cxn>
                  <a:cxn ang="0">
                    <a:pos x="86" y="1"/>
                  </a:cxn>
                  <a:cxn ang="0">
                    <a:pos x="79" y="1"/>
                  </a:cxn>
                  <a:cxn ang="0">
                    <a:pos x="2" y="37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2" y="40"/>
                  </a:cxn>
                </a:cxnLst>
                <a:rect l="0" t="0" r="r" b="b"/>
                <a:pathLst>
                  <a:path w="100" h="44">
                    <a:moveTo>
                      <a:pt x="2" y="40"/>
                    </a:moveTo>
                    <a:cubicBezTo>
                      <a:pt x="12" y="43"/>
                      <a:pt x="24" y="44"/>
                      <a:pt x="37" y="44"/>
                    </a:cubicBezTo>
                    <a:cubicBezTo>
                      <a:pt x="72" y="44"/>
                      <a:pt x="100" y="32"/>
                      <a:pt x="100" y="18"/>
                    </a:cubicBezTo>
                    <a:cubicBezTo>
                      <a:pt x="100" y="11"/>
                      <a:pt x="95" y="6"/>
                      <a:pt x="86" y="1"/>
                    </a:cubicBezTo>
                    <a:cubicBezTo>
                      <a:pt x="84" y="0"/>
                      <a:pt x="81" y="0"/>
                      <a:pt x="79" y="1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38"/>
                      <a:pt x="0" y="39"/>
                      <a:pt x="2" y="40"/>
                    </a:cubicBezTo>
                    <a:close/>
                    <a:moveTo>
                      <a:pt x="2" y="40"/>
                    </a:moveTo>
                    <a:cubicBezTo>
                      <a:pt x="2" y="40"/>
                      <a:pt x="2" y="40"/>
                      <a:pt x="2" y="4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74" name="Freeform 83"/>
              <p:cNvSpPr>
                <a:spLocks noEditPoints="1"/>
              </p:cNvSpPr>
              <p:nvPr/>
            </p:nvSpPr>
            <p:spPr bwMode="auto">
              <a:xfrm>
                <a:off x="8151813" y="3241675"/>
                <a:ext cx="284163" cy="12541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2" y="42"/>
                  </a:cxn>
                  <a:cxn ang="0">
                    <a:pos x="19" y="42"/>
                  </a:cxn>
                  <a:cxn ang="0">
                    <a:pos x="96" y="7"/>
                  </a:cxn>
                  <a:cxn ang="0">
                    <a:pos x="96" y="4"/>
                  </a:cxn>
                  <a:cxn ang="0">
                    <a:pos x="64" y="0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w="98" h="43">
                    <a:moveTo>
                      <a:pt x="0" y="27"/>
                    </a:moveTo>
                    <a:cubicBezTo>
                      <a:pt x="0" y="32"/>
                      <a:pt x="5" y="38"/>
                      <a:pt x="12" y="42"/>
                    </a:cubicBezTo>
                    <a:cubicBezTo>
                      <a:pt x="14" y="43"/>
                      <a:pt x="17" y="43"/>
                      <a:pt x="19" y="42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8" y="6"/>
                      <a:pt x="98" y="4"/>
                      <a:pt x="96" y="4"/>
                    </a:cubicBezTo>
                    <a:cubicBezTo>
                      <a:pt x="86" y="2"/>
                      <a:pt x="75" y="0"/>
                      <a:pt x="64" y="0"/>
                    </a:cubicBezTo>
                    <a:cubicBezTo>
                      <a:pt x="29" y="0"/>
                      <a:pt x="0" y="12"/>
                      <a:pt x="0" y="2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75" name="Freeform 84"/>
              <p:cNvSpPr>
                <a:spLocks noEditPoints="1"/>
              </p:cNvSpPr>
              <p:nvPr/>
            </p:nvSpPr>
            <p:spPr bwMode="auto">
              <a:xfrm>
                <a:off x="8228013" y="3005138"/>
                <a:ext cx="155575" cy="236538"/>
              </a:xfrm>
              <a:custGeom>
                <a:avLst/>
                <a:gdLst/>
                <a:ahLst/>
                <a:cxnLst>
                  <a:cxn ang="0">
                    <a:pos x="3" y="81"/>
                  </a:cxn>
                  <a:cxn ang="0">
                    <a:pos x="41" y="77"/>
                  </a:cxn>
                  <a:cxn ang="0">
                    <a:pos x="48" y="77"/>
                  </a:cxn>
                  <a:cxn ang="0">
                    <a:pos x="52" y="74"/>
                  </a:cxn>
                  <a:cxn ang="0">
                    <a:pos x="54" y="58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9"/>
                  </a:cxn>
                  <a:cxn ang="0">
                    <a:pos x="3" y="81"/>
                  </a:cxn>
                  <a:cxn ang="0">
                    <a:pos x="3" y="81"/>
                  </a:cxn>
                  <a:cxn ang="0">
                    <a:pos x="3" y="81"/>
                  </a:cxn>
                </a:cxnLst>
                <a:rect l="0" t="0" r="r" b="b"/>
                <a:pathLst>
                  <a:path w="54" h="82">
                    <a:moveTo>
                      <a:pt x="3" y="81"/>
                    </a:moveTo>
                    <a:cubicBezTo>
                      <a:pt x="14" y="79"/>
                      <a:pt x="27" y="77"/>
                      <a:pt x="41" y="77"/>
                    </a:cubicBezTo>
                    <a:cubicBezTo>
                      <a:pt x="43" y="77"/>
                      <a:pt x="46" y="77"/>
                      <a:pt x="48" y="77"/>
                    </a:cubicBezTo>
                    <a:cubicBezTo>
                      <a:pt x="50" y="77"/>
                      <a:pt x="51" y="76"/>
                      <a:pt x="52" y="74"/>
                    </a:cubicBezTo>
                    <a:cubicBezTo>
                      <a:pt x="54" y="69"/>
                      <a:pt x="54" y="64"/>
                      <a:pt x="54" y="58"/>
                    </a:cubicBezTo>
                    <a:cubicBezTo>
                      <a:pt x="54" y="28"/>
                      <a:pt x="32" y="4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1"/>
                      <a:pt x="1" y="82"/>
                      <a:pt x="3" y="81"/>
                    </a:cubicBezTo>
                    <a:close/>
                    <a:moveTo>
                      <a:pt x="3" y="81"/>
                    </a:moveTo>
                    <a:cubicBezTo>
                      <a:pt x="3" y="81"/>
                      <a:pt x="3" y="81"/>
                      <a:pt x="3" y="81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76" name="Freeform 85"/>
              <p:cNvSpPr>
                <a:spLocks noEditPoints="1"/>
              </p:cNvSpPr>
              <p:nvPr/>
            </p:nvSpPr>
            <p:spPr bwMode="auto">
              <a:xfrm>
                <a:off x="8048625" y="3005138"/>
                <a:ext cx="155575" cy="312738"/>
              </a:xfrm>
              <a:custGeom>
                <a:avLst/>
                <a:gdLst/>
                <a:ahLst/>
                <a:cxnLst>
                  <a:cxn ang="0">
                    <a:pos x="51" y="86"/>
                  </a:cxn>
                  <a:cxn ang="0">
                    <a:pos x="54" y="81"/>
                  </a:cxn>
                  <a:cxn ang="0">
                    <a:pos x="54" y="4"/>
                  </a:cxn>
                  <a:cxn ang="0">
                    <a:pos x="51" y="0"/>
                  </a:cxn>
                  <a:cxn ang="0">
                    <a:pos x="0" y="58"/>
                  </a:cxn>
                  <a:cxn ang="0">
                    <a:pos x="27" y="107"/>
                  </a:cxn>
                  <a:cxn ang="0">
                    <a:pos x="29" y="108"/>
                  </a:cxn>
                  <a:cxn ang="0">
                    <a:pos x="29" y="108"/>
                  </a:cxn>
                  <a:cxn ang="0">
                    <a:pos x="51" y="86"/>
                  </a:cxn>
                  <a:cxn ang="0">
                    <a:pos x="51" y="86"/>
                  </a:cxn>
                  <a:cxn ang="0">
                    <a:pos x="51" y="86"/>
                  </a:cxn>
                </a:cxnLst>
                <a:rect l="0" t="0" r="r" b="b"/>
                <a:pathLst>
                  <a:path w="54" h="108">
                    <a:moveTo>
                      <a:pt x="51" y="86"/>
                    </a:moveTo>
                    <a:cubicBezTo>
                      <a:pt x="53" y="85"/>
                      <a:pt x="54" y="83"/>
                      <a:pt x="54" y="81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22" y="4"/>
                      <a:pt x="0" y="28"/>
                      <a:pt x="0" y="58"/>
                    </a:cubicBezTo>
                    <a:cubicBezTo>
                      <a:pt x="0" y="78"/>
                      <a:pt x="11" y="96"/>
                      <a:pt x="27" y="107"/>
                    </a:cubicBezTo>
                    <a:cubicBezTo>
                      <a:pt x="28" y="108"/>
                      <a:pt x="29" y="108"/>
                      <a:pt x="29" y="108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99"/>
                      <a:pt x="38" y="91"/>
                      <a:pt x="51" y="86"/>
                    </a:cubicBezTo>
                    <a:close/>
                    <a:moveTo>
                      <a:pt x="51" y="86"/>
                    </a:moveTo>
                    <a:cubicBezTo>
                      <a:pt x="51" y="86"/>
                      <a:pt x="51" y="86"/>
                      <a:pt x="51" y="8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41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86336" y="1381646"/>
            <a:ext cx="621700" cy="621700"/>
            <a:chOff x="1962750" y="3092450"/>
            <a:chExt cx="621700" cy="621700"/>
          </a:xfrm>
          <a:solidFill>
            <a:srgbClr val="C00000"/>
          </a:solidFill>
        </p:grpSpPr>
        <p:sp>
          <p:nvSpPr>
            <p:cNvPr id="24" name="Oval 23"/>
            <p:cNvSpPr/>
            <p:nvPr/>
          </p:nvSpPr>
          <p:spPr>
            <a:xfrm>
              <a:off x="1962750" y="3092450"/>
              <a:ext cx="621700" cy="62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123"/>
            <p:cNvSpPr>
              <a:spLocks noEditPoints="1"/>
            </p:cNvSpPr>
            <p:nvPr/>
          </p:nvSpPr>
          <p:spPr bwMode="auto">
            <a:xfrm>
              <a:off x="2075702" y="3206124"/>
              <a:ext cx="395796" cy="39435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79" y="20"/>
                </a:cxn>
                <a:cxn ang="0">
                  <a:pos x="114" y="20"/>
                </a:cxn>
                <a:cxn ang="0">
                  <a:pos x="76" y="57"/>
                </a:cxn>
                <a:cxn ang="0">
                  <a:pos x="49" y="49"/>
                </a:cxn>
                <a:cxn ang="0">
                  <a:pos x="0" y="99"/>
                </a:cxn>
                <a:cxn ang="0">
                  <a:pos x="49" y="148"/>
                </a:cxn>
                <a:cxn ang="0">
                  <a:pos x="99" y="99"/>
                </a:cxn>
                <a:cxn ang="0">
                  <a:pos x="90" y="71"/>
                </a:cxn>
                <a:cxn ang="0">
                  <a:pos x="128" y="34"/>
                </a:cxn>
                <a:cxn ang="0">
                  <a:pos x="128" y="69"/>
                </a:cxn>
                <a:cxn ang="0">
                  <a:pos x="148" y="69"/>
                </a:cxn>
                <a:cxn ang="0">
                  <a:pos x="148" y="0"/>
                </a:cxn>
                <a:cxn ang="0">
                  <a:pos x="79" y="0"/>
                </a:cxn>
                <a:cxn ang="0">
                  <a:pos x="49" y="128"/>
                </a:cxn>
                <a:cxn ang="0">
                  <a:pos x="20" y="99"/>
                </a:cxn>
                <a:cxn ang="0">
                  <a:pos x="49" y="69"/>
                </a:cxn>
                <a:cxn ang="0">
                  <a:pos x="79" y="99"/>
                </a:cxn>
                <a:cxn ang="0">
                  <a:pos x="49" y="128"/>
                </a:cxn>
              </a:cxnLst>
              <a:rect l="0" t="0" r="r" b="b"/>
              <a:pathLst>
                <a:path w="148" h="148">
                  <a:moveTo>
                    <a:pt x="79" y="0"/>
                  </a:moveTo>
                  <a:cubicBezTo>
                    <a:pt x="79" y="20"/>
                    <a:pt x="79" y="20"/>
                    <a:pt x="79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69" y="52"/>
                    <a:pt x="59" y="49"/>
                    <a:pt x="49" y="49"/>
                  </a:cubicBezTo>
                  <a:cubicBezTo>
                    <a:pt x="22" y="49"/>
                    <a:pt x="0" y="71"/>
                    <a:pt x="0" y="99"/>
                  </a:cubicBezTo>
                  <a:cubicBezTo>
                    <a:pt x="0" y="126"/>
                    <a:pt x="22" y="148"/>
                    <a:pt x="49" y="148"/>
                  </a:cubicBezTo>
                  <a:cubicBezTo>
                    <a:pt x="76" y="148"/>
                    <a:pt x="99" y="126"/>
                    <a:pt x="99" y="99"/>
                  </a:cubicBezTo>
                  <a:cubicBezTo>
                    <a:pt x="99" y="88"/>
                    <a:pt x="95" y="79"/>
                    <a:pt x="90" y="71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79" y="0"/>
                  </a:lnTo>
                  <a:close/>
                  <a:moveTo>
                    <a:pt x="49" y="128"/>
                  </a:moveTo>
                  <a:cubicBezTo>
                    <a:pt x="33" y="128"/>
                    <a:pt x="20" y="115"/>
                    <a:pt x="20" y="99"/>
                  </a:cubicBezTo>
                  <a:cubicBezTo>
                    <a:pt x="20" y="82"/>
                    <a:pt x="33" y="69"/>
                    <a:pt x="49" y="69"/>
                  </a:cubicBezTo>
                  <a:cubicBezTo>
                    <a:pt x="66" y="69"/>
                    <a:pt x="79" y="82"/>
                    <a:pt x="79" y="99"/>
                  </a:cubicBezTo>
                  <a:cubicBezTo>
                    <a:pt x="79" y="115"/>
                    <a:pt x="66" y="128"/>
                    <a:pt x="49" y="12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6336" y="3343848"/>
            <a:ext cx="621700" cy="621700"/>
            <a:chOff x="4261150" y="3092450"/>
            <a:chExt cx="621700" cy="621700"/>
          </a:xfrm>
          <a:solidFill>
            <a:srgbClr val="C00000"/>
          </a:solidFill>
        </p:grpSpPr>
        <p:sp>
          <p:nvSpPr>
            <p:cNvPr id="10" name="Oval 9"/>
            <p:cNvSpPr/>
            <p:nvPr/>
          </p:nvSpPr>
          <p:spPr>
            <a:xfrm>
              <a:off x="4261150" y="3092450"/>
              <a:ext cx="621700" cy="62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17"/>
            <p:cNvGrpSpPr/>
            <p:nvPr/>
          </p:nvGrpSpPr>
          <p:grpSpPr>
            <a:xfrm>
              <a:off x="4356768" y="3195291"/>
              <a:ext cx="430465" cy="416019"/>
              <a:chOff x="8048625" y="3005138"/>
              <a:chExt cx="473076" cy="457200"/>
            </a:xfrm>
            <a:grpFill/>
          </p:grpSpPr>
          <p:sp>
            <p:nvSpPr>
              <p:cNvPr id="12" name="Freeform 81"/>
              <p:cNvSpPr>
                <a:spLocks noEditPoints="1"/>
              </p:cNvSpPr>
              <p:nvPr/>
            </p:nvSpPr>
            <p:spPr bwMode="auto">
              <a:xfrm>
                <a:off x="8148638" y="3338513"/>
                <a:ext cx="373063" cy="123825"/>
              </a:xfrm>
              <a:custGeom>
                <a:avLst/>
                <a:gdLst/>
                <a:ahLst/>
                <a:cxnLst>
                  <a:cxn ang="0">
                    <a:pos x="128" y="2"/>
                  </a:cxn>
                  <a:cxn ang="0">
                    <a:pos x="65" y="24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6"/>
                  </a:cxn>
                  <a:cxn ang="0">
                    <a:pos x="65" y="43"/>
                  </a:cxn>
                  <a:cxn ang="0">
                    <a:pos x="129" y="16"/>
                  </a:cxn>
                  <a:cxn ang="0">
                    <a:pos x="129" y="2"/>
                  </a:cxn>
                  <a:cxn ang="0">
                    <a:pos x="128" y="2"/>
                  </a:cxn>
                  <a:cxn ang="0">
                    <a:pos x="128" y="2"/>
                  </a:cxn>
                  <a:cxn ang="0">
                    <a:pos x="128" y="2"/>
                  </a:cxn>
                </a:cxnLst>
                <a:rect l="0" t="0" r="r" b="b"/>
                <a:pathLst>
                  <a:path w="129" h="43">
                    <a:moveTo>
                      <a:pt x="128" y="2"/>
                    </a:moveTo>
                    <a:cubicBezTo>
                      <a:pt x="124" y="15"/>
                      <a:pt x="96" y="24"/>
                      <a:pt x="65" y="24"/>
                    </a:cubicBezTo>
                    <a:cubicBezTo>
                      <a:pt x="34" y="24"/>
                      <a:pt x="6" y="15"/>
                      <a:pt x="1" y="2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1"/>
                      <a:pt x="31" y="43"/>
                      <a:pt x="65" y="43"/>
                    </a:cubicBezTo>
                    <a:cubicBezTo>
                      <a:pt x="99" y="43"/>
                      <a:pt x="129" y="31"/>
                      <a:pt x="129" y="16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0"/>
                      <a:pt x="129" y="0"/>
                      <a:pt x="128" y="2"/>
                    </a:cubicBezTo>
                    <a:close/>
                    <a:moveTo>
                      <a:pt x="128" y="2"/>
                    </a:moveTo>
                    <a:cubicBezTo>
                      <a:pt x="128" y="2"/>
                      <a:pt x="128" y="2"/>
                      <a:pt x="128" y="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3" name="Freeform 82"/>
              <p:cNvSpPr>
                <a:spLocks noEditPoints="1"/>
              </p:cNvSpPr>
              <p:nvPr/>
            </p:nvSpPr>
            <p:spPr bwMode="auto">
              <a:xfrm>
                <a:off x="8229600" y="3268663"/>
                <a:ext cx="290513" cy="127000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37" y="44"/>
                  </a:cxn>
                  <a:cxn ang="0">
                    <a:pos x="100" y="18"/>
                  </a:cxn>
                  <a:cxn ang="0">
                    <a:pos x="86" y="1"/>
                  </a:cxn>
                  <a:cxn ang="0">
                    <a:pos x="79" y="1"/>
                  </a:cxn>
                  <a:cxn ang="0">
                    <a:pos x="2" y="37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2" y="40"/>
                  </a:cxn>
                </a:cxnLst>
                <a:rect l="0" t="0" r="r" b="b"/>
                <a:pathLst>
                  <a:path w="100" h="44">
                    <a:moveTo>
                      <a:pt x="2" y="40"/>
                    </a:moveTo>
                    <a:cubicBezTo>
                      <a:pt x="12" y="43"/>
                      <a:pt x="24" y="44"/>
                      <a:pt x="37" y="44"/>
                    </a:cubicBezTo>
                    <a:cubicBezTo>
                      <a:pt x="72" y="44"/>
                      <a:pt x="100" y="32"/>
                      <a:pt x="100" y="18"/>
                    </a:cubicBezTo>
                    <a:cubicBezTo>
                      <a:pt x="100" y="11"/>
                      <a:pt x="95" y="6"/>
                      <a:pt x="86" y="1"/>
                    </a:cubicBezTo>
                    <a:cubicBezTo>
                      <a:pt x="84" y="0"/>
                      <a:pt x="81" y="0"/>
                      <a:pt x="79" y="1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38"/>
                      <a:pt x="0" y="39"/>
                      <a:pt x="2" y="40"/>
                    </a:cubicBezTo>
                    <a:close/>
                    <a:moveTo>
                      <a:pt x="2" y="40"/>
                    </a:moveTo>
                    <a:cubicBezTo>
                      <a:pt x="2" y="40"/>
                      <a:pt x="2" y="40"/>
                      <a:pt x="2" y="4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4" name="Freeform 83"/>
              <p:cNvSpPr>
                <a:spLocks noEditPoints="1"/>
              </p:cNvSpPr>
              <p:nvPr/>
            </p:nvSpPr>
            <p:spPr bwMode="auto">
              <a:xfrm>
                <a:off x="8151813" y="3241675"/>
                <a:ext cx="284163" cy="12541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2" y="42"/>
                  </a:cxn>
                  <a:cxn ang="0">
                    <a:pos x="19" y="42"/>
                  </a:cxn>
                  <a:cxn ang="0">
                    <a:pos x="96" y="7"/>
                  </a:cxn>
                  <a:cxn ang="0">
                    <a:pos x="96" y="4"/>
                  </a:cxn>
                  <a:cxn ang="0">
                    <a:pos x="64" y="0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w="98" h="43">
                    <a:moveTo>
                      <a:pt x="0" y="27"/>
                    </a:moveTo>
                    <a:cubicBezTo>
                      <a:pt x="0" y="32"/>
                      <a:pt x="5" y="38"/>
                      <a:pt x="12" y="42"/>
                    </a:cubicBezTo>
                    <a:cubicBezTo>
                      <a:pt x="14" y="43"/>
                      <a:pt x="17" y="43"/>
                      <a:pt x="19" y="42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8" y="6"/>
                      <a:pt x="98" y="4"/>
                      <a:pt x="96" y="4"/>
                    </a:cubicBezTo>
                    <a:cubicBezTo>
                      <a:pt x="86" y="2"/>
                      <a:pt x="75" y="0"/>
                      <a:pt x="64" y="0"/>
                    </a:cubicBezTo>
                    <a:cubicBezTo>
                      <a:pt x="29" y="0"/>
                      <a:pt x="0" y="12"/>
                      <a:pt x="0" y="2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5" name="Freeform 84"/>
              <p:cNvSpPr>
                <a:spLocks noEditPoints="1"/>
              </p:cNvSpPr>
              <p:nvPr/>
            </p:nvSpPr>
            <p:spPr bwMode="auto">
              <a:xfrm>
                <a:off x="8228013" y="3005138"/>
                <a:ext cx="155575" cy="236538"/>
              </a:xfrm>
              <a:custGeom>
                <a:avLst/>
                <a:gdLst/>
                <a:ahLst/>
                <a:cxnLst>
                  <a:cxn ang="0">
                    <a:pos x="3" y="81"/>
                  </a:cxn>
                  <a:cxn ang="0">
                    <a:pos x="41" y="77"/>
                  </a:cxn>
                  <a:cxn ang="0">
                    <a:pos x="48" y="77"/>
                  </a:cxn>
                  <a:cxn ang="0">
                    <a:pos x="52" y="74"/>
                  </a:cxn>
                  <a:cxn ang="0">
                    <a:pos x="54" y="58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9"/>
                  </a:cxn>
                  <a:cxn ang="0">
                    <a:pos x="3" y="81"/>
                  </a:cxn>
                  <a:cxn ang="0">
                    <a:pos x="3" y="81"/>
                  </a:cxn>
                  <a:cxn ang="0">
                    <a:pos x="3" y="81"/>
                  </a:cxn>
                </a:cxnLst>
                <a:rect l="0" t="0" r="r" b="b"/>
                <a:pathLst>
                  <a:path w="54" h="82">
                    <a:moveTo>
                      <a:pt x="3" y="81"/>
                    </a:moveTo>
                    <a:cubicBezTo>
                      <a:pt x="14" y="79"/>
                      <a:pt x="27" y="77"/>
                      <a:pt x="41" y="77"/>
                    </a:cubicBezTo>
                    <a:cubicBezTo>
                      <a:pt x="43" y="77"/>
                      <a:pt x="46" y="77"/>
                      <a:pt x="48" y="77"/>
                    </a:cubicBezTo>
                    <a:cubicBezTo>
                      <a:pt x="50" y="77"/>
                      <a:pt x="51" y="76"/>
                      <a:pt x="52" y="74"/>
                    </a:cubicBezTo>
                    <a:cubicBezTo>
                      <a:pt x="54" y="69"/>
                      <a:pt x="54" y="64"/>
                      <a:pt x="54" y="58"/>
                    </a:cubicBezTo>
                    <a:cubicBezTo>
                      <a:pt x="54" y="28"/>
                      <a:pt x="32" y="4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1"/>
                      <a:pt x="1" y="82"/>
                      <a:pt x="3" y="81"/>
                    </a:cubicBezTo>
                    <a:close/>
                    <a:moveTo>
                      <a:pt x="3" y="81"/>
                    </a:moveTo>
                    <a:cubicBezTo>
                      <a:pt x="3" y="81"/>
                      <a:pt x="3" y="81"/>
                      <a:pt x="3" y="81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6" name="Freeform 85"/>
              <p:cNvSpPr>
                <a:spLocks noEditPoints="1"/>
              </p:cNvSpPr>
              <p:nvPr/>
            </p:nvSpPr>
            <p:spPr bwMode="auto">
              <a:xfrm>
                <a:off x="8048625" y="3005138"/>
                <a:ext cx="155575" cy="312738"/>
              </a:xfrm>
              <a:custGeom>
                <a:avLst/>
                <a:gdLst/>
                <a:ahLst/>
                <a:cxnLst>
                  <a:cxn ang="0">
                    <a:pos x="51" y="86"/>
                  </a:cxn>
                  <a:cxn ang="0">
                    <a:pos x="54" y="81"/>
                  </a:cxn>
                  <a:cxn ang="0">
                    <a:pos x="54" y="4"/>
                  </a:cxn>
                  <a:cxn ang="0">
                    <a:pos x="51" y="0"/>
                  </a:cxn>
                  <a:cxn ang="0">
                    <a:pos x="0" y="58"/>
                  </a:cxn>
                  <a:cxn ang="0">
                    <a:pos x="27" y="107"/>
                  </a:cxn>
                  <a:cxn ang="0">
                    <a:pos x="29" y="108"/>
                  </a:cxn>
                  <a:cxn ang="0">
                    <a:pos x="29" y="108"/>
                  </a:cxn>
                  <a:cxn ang="0">
                    <a:pos x="51" y="86"/>
                  </a:cxn>
                  <a:cxn ang="0">
                    <a:pos x="51" y="86"/>
                  </a:cxn>
                  <a:cxn ang="0">
                    <a:pos x="51" y="86"/>
                  </a:cxn>
                </a:cxnLst>
                <a:rect l="0" t="0" r="r" b="b"/>
                <a:pathLst>
                  <a:path w="54" h="108">
                    <a:moveTo>
                      <a:pt x="51" y="86"/>
                    </a:moveTo>
                    <a:cubicBezTo>
                      <a:pt x="53" y="85"/>
                      <a:pt x="54" y="83"/>
                      <a:pt x="54" y="81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22" y="4"/>
                      <a:pt x="0" y="28"/>
                      <a:pt x="0" y="58"/>
                    </a:cubicBezTo>
                    <a:cubicBezTo>
                      <a:pt x="0" y="78"/>
                      <a:pt x="11" y="96"/>
                      <a:pt x="27" y="107"/>
                    </a:cubicBezTo>
                    <a:cubicBezTo>
                      <a:pt x="28" y="108"/>
                      <a:pt x="29" y="108"/>
                      <a:pt x="29" y="108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99"/>
                      <a:pt x="38" y="91"/>
                      <a:pt x="51" y="86"/>
                    </a:cubicBezTo>
                    <a:close/>
                    <a:moveTo>
                      <a:pt x="51" y="86"/>
                    </a:moveTo>
                    <a:cubicBezTo>
                      <a:pt x="51" y="86"/>
                      <a:pt x="51" y="86"/>
                      <a:pt x="51" y="8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86336" y="2362747"/>
            <a:ext cx="621700" cy="621700"/>
            <a:chOff x="3111950" y="3092450"/>
            <a:chExt cx="621700" cy="621700"/>
          </a:xfrm>
          <a:solidFill>
            <a:srgbClr val="C00000"/>
          </a:solidFill>
        </p:grpSpPr>
        <p:sp>
          <p:nvSpPr>
            <p:cNvPr id="21" name="Oval 20"/>
            <p:cNvSpPr/>
            <p:nvPr/>
          </p:nvSpPr>
          <p:spPr>
            <a:xfrm>
              <a:off x="3111950" y="3092450"/>
              <a:ext cx="621700" cy="62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122"/>
            <p:cNvSpPr>
              <a:spLocks noEditPoints="1"/>
            </p:cNvSpPr>
            <p:nvPr/>
          </p:nvSpPr>
          <p:spPr bwMode="auto">
            <a:xfrm>
              <a:off x="3292072" y="3191679"/>
              <a:ext cx="261457" cy="423242"/>
            </a:xfrm>
            <a:custGeom>
              <a:avLst/>
              <a:gdLst/>
              <a:ahLst/>
              <a:cxnLst>
                <a:cxn ang="0">
                  <a:pos x="98" y="49"/>
                </a:cxn>
                <a:cxn ang="0">
                  <a:pos x="49" y="0"/>
                </a:cxn>
                <a:cxn ang="0">
                  <a:pos x="0" y="49"/>
                </a:cxn>
                <a:cxn ang="0">
                  <a:pos x="39" y="98"/>
                </a:cxn>
                <a:cxn ang="0">
                  <a:pos x="39" y="118"/>
                </a:cxn>
                <a:cxn ang="0">
                  <a:pos x="19" y="118"/>
                </a:cxn>
                <a:cxn ang="0">
                  <a:pos x="19" y="138"/>
                </a:cxn>
                <a:cxn ang="0">
                  <a:pos x="39" y="138"/>
                </a:cxn>
                <a:cxn ang="0">
                  <a:pos x="39" y="158"/>
                </a:cxn>
                <a:cxn ang="0">
                  <a:pos x="59" y="158"/>
                </a:cxn>
                <a:cxn ang="0">
                  <a:pos x="59" y="138"/>
                </a:cxn>
                <a:cxn ang="0">
                  <a:pos x="78" y="138"/>
                </a:cxn>
                <a:cxn ang="0">
                  <a:pos x="78" y="118"/>
                </a:cxn>
                <a:cxn ang="0">
                  <a:pos x="59" y="118"/>
                </a:cxn>
                <a:cxn ang="0">
                  <a:pos x="59" y="98"/>
                </a:cxn>
                <a:cxn ang="0">
                  <a:pos x="98" y="49"/>
                </a:cxn>
                <a:cxn ang="0">
                  <a:pos x="49" y="79"/>
                </a:cxn>
                <a:cxn ang="0">
                  <a:pos x="19" y="49"/>
                </a:cxn>
                <a:cxn ang="0">
                  <a:pos x="49" y="20"/>
                </a:cxn>
                <a:cxn ang="0">
                  <a:pos x="78" y="49"/>
                </a:cxn>
                <a:cxn ang="0">
                  <a:pos x="49" y="79"/>
                </a:cxn>
              </a:cxnLst>
              <a:rect l="0" t="0" r="r" b="b"/>
              <a:pathLst>
                <a:path w="98" h="158">
                  <a:moveTo>
                    <a:pt x="98" y="49"/>
                  </a:moveTo>
                  <a:cubicBezTo>
                    <a:pt x="98" y="22"/>
                    <a:pt x="76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73"/>
                    <a:pt x="16" y="93"/>
                    <a:pt x="39" y="9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39" y="158"/>
                    <a:pt x="39" y="158"/>
                    <a:pt x="39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81" y="93"/>
                    <a:pt x="98" y="73"/>
                    <a:pt x="98" y="49"/>
                  </a:cubicBezTo>
                  <a:close/>
                  <a:moveTo>
                    <a:pt x="49" y="79"/>
                  </a:moveTo>
                  <a:cubicBezTo>
                    <a:pt x="32" y="79"/>
                    <a:pt x="19" y="66"/>
                    <a:pt x="19" y="49"/>
                  </a:cubicBezTo>
                  <a:cubicBezTo>
                    <a:pt x="19" y="33"/>
                    <a:pt x="32" y="20"/>
                    <a:pt x="49" y="20"/>
                  </a:cubicBezTo>
                  <a:cubicBezTo>
                    <a:pt x="65" y="20"/>
                    <a:pt x="78" y="33"/>
                    <a:pt x="78" y="49"/>
                  </a:cubicBezTo>
                  <a:cubicBezTo>
                    <a:pt x="78" y="66"/>
                    <a:pt x="65" y="79"/>
                    <a:pt x="49" y="7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6336" y="4324950"/>
            <a:ext cx="621700" cy="621700"/>
            <a:chOff x="5410350" y="3092450"/>
            <a:chExt cx="621700" cy="621700"/>
          </a:xfrm>
          <a:solidFill>
            <a:srgbClr val="C00000"/>
          </a:solidFill>
        </p:grpSpPr>
        <p:sp>
          <p:nvSpPr>
            <p:cNvPr id="18" name="Oval 17"/>
            <p:cNvSpPr/>
            <p:nvPr/>
          </p:nvSpPr>
          <p:spPr>
            <a:xfrm>
              <a:off x="5410350" y="3092450"/>
              <a:ext cx="621700" cy="62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5544970" y="3249460"/>
              <a:ext cx="352461" cy="307681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32" y="37"/>
                </a:cxn>
                <a:cxn ang="0">
                  <a:pos x="66" y="115"/>
                </a:cxn>
                <a:cxn ang="0">
                  <a:pos x="0" y="37"/>
                </a:cxn>
                <a:cxn ang="0">
                  <a:pos x="36" y="0"/>
                </a:cxn>
                <a:cxn ang="0">
                  <a:pos x="66" y="15"/>
                </a:cxn>
                <a:cxn ang="0">
                  <a:pos x="95" y="0"/>
                </a:cxn>
              </a:cxnLst>
              <a:rect l="0" t="0" r="r" b="b"/>
              <a:pathLst>
                <a:path w="132" h="115">
                  <a:moveTo>
                    <a:pt x="95" y="0"/>
                  </a:moveTo>
                  <a:cubicBezTo>
                    <a:pt x="116" y="0"/>
                    <a:pt x="132" y="16"/>
                    <a:pt x="132" y="37"/>
                  </a:cubicBezTo>
                  <a:cubicBezTo>
                    <a:pt x="132" y="70"/>
                    <a:pt x="66" y="115"/>
                    <a:pt x="66" y="115"/>
                  </a:cubicBezTo>
                  <a:cubicBezTo>
                    <a:pt x="66" y="115"/>
                    <a:pt x="0" y="72"/>
                    <a:pt x="0" y="37"/>
                  </a:cubicBezTo>
                  <a:cubicBezTo>
                    <a:pt x="0" y="12"/>
                    <a:pt x="16" y="0"/>
                    <a:pt x="36" y="0"/>
                  </a:cubicBezTo>
                  <a:cubicBezTo>
                    <a:pt x="48" y="0"/>
                    <a:pt x="59" y="6"/>
                    <a:pt x="66" y="15"/>
                  </a:cubicBezTo>
                  <a:cubicBezTo>
                    <a:pt x="72" y="6"/>
                    <a:pt x="83" y="0"/>
                    <a:pt x="95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14877" y="133350"/>
            <a:ext cx="814872" cy="737260"/>
            <a:chOff x="8265613" y="2275199"/>
            <a:chExt cx="256539" cy="232106"/>
          </a:xfrm>
          <a:solidFill>
            <a:schemeClr val="bg1"/>
          </a:solidFill>
        </p:grpSpPr>
        <p:sp>
          <p:nvSpPr>
            <p:cNvPr id="56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1270000" y="230294"/>
            <a:ext cx="3166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Chronic </a:t>
            </a:r>
            <a:r>
              <a:rPr lang="en-US" sz="3200" b="1" dirty="0" smtClean="0"/>
              <a:t>infection </a:t>
            </a:r>
            <a:endParaRPr lang="en-US" sz="3200" b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256419" y="154051"/>
            <a:ext cx="814872" cy="737260"/>
            <a:chOff x="8265613" y="2275199"/>
            <a:chExt cx="256539" cy="232106"/>
          </a:xfrm>
          <a:solidFill>
            <a:srgbClr val="C00000"/>
          </a:solidFill>
        </p:grpSpPr>
        <p:sp>
          <p:nvSpPr>
            <p:cNvPr id="63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 flipV="1">
            <a:off x="12700" y="1057911"/>
            <a:ext cx="501650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70000" y="1495320"/>
            <a:ext cx="316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HBS-Ag         +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0000" y="2461976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HBV-DNA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0000" y="3446689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0000" y="4481960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Biopsy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0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omplication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135339" y="2504990"/>
            <a:ext cx="1952138" cy="1200329"/>
            <a:chOff x="878442" y="1742986"/>
            <a:chExt cx="1952138" cy="1200329"/>
          </a:xfrm>
        </p:grpSpPr>
        <p:sp>
          <p:nvSpPr>
            <p:cNvPr id="19" name="Rectangle 18"/>
            <p:cNvSpPr/>
            <p:nvPr/>
          </p:nvSpPr>
          <p:spPr>
            <a:xfrm>
              <a:off x="878442" y="1742986"/>
              <a:ext cx="65274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dirty="0" smtClean="0">
                  <a:solidFill>
                    <a:schemeClr val="bg1"/>
                  </a:solidFill>
                </a:rPr>
                <a:t>2</a:t>
              </a:r>
              <a:endParaRPr lang="en-US" sz="72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26028" y="1927652"/>
              <a:ext cx="14045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MEDICAL 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SCOPE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962400" y="2046127"/>
            <a:ext cx="4305300" cy="5194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cs typeface="Calibri"/>
              </a:rPr>
              <a:t>cirrhosis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62400" y="3112680"/>
            <a:ext cx="4305300" cy="5194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cs typeface="Calibri"/>
              </a:rPr>
              <a:t>Hepatocellular carcinoma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81150"/>
            <a:ext cx="3556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0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4"/>
          <p:cNvSpPr>
            <a:spLocks noEditPoints="1"/>
          </p:cNvSpPr>
          <p:nvPr/>
        </p:nvSpPr>
        <p:spPr bwMode="auto">
          <a:xfrm>
            <a:off x="363132" y="4095753"/>
            <a:ext cx="853338" cy="761998"/>
          </a:xfrm>
          <a:custGeom>
            <a:avLst/>
            <a:gdLst/>
            <a:ahLst/>
            <a:cxnLst>
              <a:cxn ang="0">
                <a:pos x="176" y="29"/>
              </a:cxn>
              <a:cxn ang="0">
                <a:pos x="120" y="29"/>
              </a:cxn>
              <a:cxn ang="0">
                <a:pos x="120" y="0"/>
              </a:cxn>
              <a:cxn ang="0">
                <a:pos x="114" y="0"/>
              </a:cxn>
              <a:cxn ang="0">
                <a:pos x="110" y="0"/>
              </a:cxn>
              <a:cxn ang="0">
                <a:pos x="81" y="0"/>
              </a:cxn>
              <a:cxn ang="0">
                <a:pos x="71" y="0"/>
              </a:cxn>
              <a:cxn ang="0">
                <a:pos x="71" y="10"/>
              </a:cxn>
              <a:cxn ang="0">
                <a:pos x="71" y="29"/>
              </a:cxn>
              <a:cxn ang="0">
                <a:pos x="15" y="29"/>
              </a:cxn>
              <a:cxn ang="0">
                <a:pos x="0" y="44"/>
              </a:cxn>
              <a:cxn ang="0">
                <a:pos x="0" y="156"/>
              </a:cxn>
              <a:cxn ang="0">
                <a:pos x="15" y="171"/>
              </a:cxn>
              <a:cxn ang="0">
                <a:pos x="176" y="171"/>
              </a:cxn>
              <a:cxn ang="0">
                <a:pos x="192" y="156"/>
              </a:cxn>
              <a:cxn ang="0">
                <a:pos x="192" y="44"/>
              </a:cxn>
              <a:cxn ang="0">
                <a:pos x="176" y="29"/>
              </a:cxn>
              <a:cxn ang="0">
                <a:pos x="81" y="10"/>
              </a:cxn>
              <a:cxn ang="0">
                <a:pos x="110" y="10"/>
              </a:cxn>
              <a:cxn ang="0">
                <a:pos x="110" y="29"/>
              </a:cxn>
              <a:cxn ang="0">
                <a:pos x="81" y="29"/>
              </a:cxn>
              <a:cxn ang="0">
                <a:pos x="81" y="10"/>
              </a:cxn>
              <a:cxn ang="0">
                <a:pos x="134" y="107"/>
              </a:cxn>
              <a:cxn ang="0">
                <a:pos x="127" y="115"/>
              </a:cxn>
              <a:cxn ang="0">
                <a:pos x="111" y="115"/>
              </a:cxn>
              <a:cxn ang="0">
                <a:pos x="111" y="130"/>
              </a:cxn>
              <a:cxn ang="0">
                <a:pos x="103" y="138"/>
              </a:cxn>
              <a:cxn ang="0">
                <a:pos x="88" y="138"/>
              </a:cxn>
              <a:cxn ang="0">
                <a:pos x="80" y="130"/>
              </a:cxn>
              <a:cxn ang="0">
                <a:pos x="80" y="115"/>
              </a:cxn>
              <a:cxn ang="0">
                <a:pos x="65" y="115"/>
              </a:cxn>
              <a:cxn ang="0">
                <a:pos x="57" y="107"/>
              </a:cxn>
              <a:cxn ang="0">
                <a:pos x="57" y="92"/>
              </a:cxn>
              <a:cxn ang="0">
                <a:pos x="65" y="84"/>
              </a:cxn>
              <a:cxn ang="0">
                <a:pos x="80" y="84"/>
              </a:cxn>
              <a:cxn ang="0">
                <a:pos x="80" y="68"/>
              </a:cxn>
              <a:cxn ang="0">
                <a:pos x="88" y="61"/>
              </a:cxn>
              <a:cxn ang="0">
                <a:pos x="103" y="61"/>
              </a:cxn>
              <a:cxn ang="0">
                <a:pos x="111" y="68"/>
              </a:cxn>
              <a:cxn ang="0">
                <a:pos x="111" y="84"/>
              </a:cxn>
              <a:cxn ang="0">
                <a:pos x="127" y="84"/>
              </a:cxn>
              <a:cxn ang="0">
                <a:pos x="134" y="92"/>
              </a:cxn>
              <a:cxn ang="0">
                <a:pos x="134" y="107"/>
              </a:cxn>
            </a:cxnLst>
            <a:rect l="0" t="0" r="r" b="b"/>
            <a:pathLst>
              <a:path w="192" h="171">
                <a:moveTo>
                  <a:pt x="176" y="29"/>
                </a:moveTo>
                <a:cubicBezTo>
                  <a:pt x="120" y="29"/>
                  <a:pt x="120" y="29"/>
                  <a:pt x="120" y="29"/>
                </a:cubicBezTo>
                <a:cubicBezTo>
                  <a:pt x="120" y="0"/>
                  <a:pt x="120" y="0"/>
                  <a:pt x="120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10"/>
                  <a:pt x="71" y="10"/>
                  <a:pt x="71" y="10"/>
                </a:cubicBezTo>
                <a:cubicBezTo>
                  <a:pt x="71" y="29"/>
                  <a:pt x="71" y="29"/>
                  <a:pt x="71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7" y="29"/>
                  <a:pt x="0" y="36"/>
                  <a:pt x="0" y="4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4"/>
                  <a:pt x="7" y="171"/>
                  <a:pt x="15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85" y="171"/>
                  <a:pt x="192" y="164"/>
                  <a:pt x="192" y="156"/>
                </a:cubicBezTo>
                <a:cubicBezTo>
                  <a:pt x="192" y="44"/>
                  <a:pt x="192" y="44"/>
                  <a:pt x="192" y="44"/>
                </a:cubicBezTo>
                <a:cubicBezTo>
                  <a:pt x="192" y="36"/>
                  <a:pt x="185" y="29"/>
                  <a:pt x="176" y="29"/>
                </a:cubicBezTo>
                <a:moveTo>
                  <a:pt x="81" y="10"/>
                </a:moveTo>
                <a:cubicBezTo>
                  <a:pt x="110" y="10"/>
                  <a:pt x="110" y="10"/>
                  <a:pt x="110" y="10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81" y="29"/>
                  <a:pt x="81" y="29"/>
                  <a:pt x="81" y="29"/>
                </a:cubicBezTo>
                <a:lnTo>
                  <a:pt x="81" y="10"/>
                </a:lnTo>
                <a:close/>
                <a:moveTo>
                  <a:pt x="134" y="107"/>
                </a:moveTo>
                <a:cubicBezTo>
                  <a:pt x="134" y="111"/>
                  <a:pt x="131" y="115"/>
                  <a:pt x="127" y="115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1" y="135"/>
                  <a:pt x="108" y="138"/>
                  <a:pt x="103" y="138"/>
                </a:cubicBezTo>
                <a:cubicBezTo>
                  <a:pt x="88" y="138"/>
                  <a:pt x="88" y="138"/>
                  <a:pt x="88" y="138"/>
                </a:cubicBezTo>
                <a:cubicBezTo>
                  <a:pt x="84" y="138"/>
                  <a:pt x="80" y="135"/>
                  <a:pt x="80" y="130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0" y="115"/>
                  <a:pt x="57" y="111"/>
                  <a:pt x="57" y="107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88"/>
                  <a:pt x="60" y="84"/>
                  <a:pt x="65" y="84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4"/>
                  <a:pt x="84" y="61"/>
                  <a:pt x="88" y="61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108" y="61"/>
                  <a:pt x="111" y="64"/>
                  <a:pt x="111" y="68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31" y="84"/>
                  <a:pt x="134" y="88"/>
                  <a:pt x="134" y="92"/>
                </a:cubicBezTo>
                <a:lnTo>
                  <a:pt x="134" y="10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" y="1047750"/>
            <a:ext cx="4594609" cy="4095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47750"/>
            <a:ext cx="4419600" cy="4143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20955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vaccination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70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Laboratory test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8050" y="1504950"/>
            <a:ext cx="9906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5283" y="1504950"/>
            <a:ext cx="9906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2516" y="1504950"/>
            <a:ext cx="9906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49750" y="1504950"/>
            <a:ext cx="9906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8050" y="3816350"/>
            <a:ext cx="9906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55283" y="3816350"/>
            <a:ext cx="9906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2516" y="3816350"/>
            <a:ext cx="9906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9750" y="3816350"/>
            <a:ext cx="9906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9421" y="2656171"/>
            <a:ext cx="9906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91931" y="2647454"/>
            <a:ext cx="9906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274771" y="2647454"/>
            <a:ext cx="9906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947936" y="2241550"/>
            <a:ext cx="880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LFT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05264" y="2241550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CBC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59422" y="2241550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96622" y="2241550"/>
            <a:ext cx="414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22397" y="3409950"/>
            <a:ext cx="1056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ANTI-HCV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178625" y="3375700"/>
            <a:ext cx="1004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ANTI-HAV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460163" y="3335574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AFP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9750" y="4552950"/>
            <a:ext cx="1100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HBV-DNA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230387" y="4552950"/>
            <a:ext cx="803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HBE-Ag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07706" y="4552950"/>
            <a:ext cx="9909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ANTI-HBE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85121" y="4552950"/>
            <a:ext cx="998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ANTI-HBC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38" name="Group 117"/>
          <p:cNvGrpSpPr/>
          <p:nvPr/>
        </p:nvGrpSpPr>
        <p:grpSpPr>
          <a:xfrm>
            <a:off x="1188113" y="1734053"/>
            <a:ext cx="430475" cy="416020"/>
            <a:chOff x="8048625" y="3005138"/>
            <a:chExt cx="473088" cy="457201"/>
          </a:xfrm>
          <a:solidFill>
            <a:schemeClr val="bg1"/>
          </a:solidFill>
        </p:grpSpPr>
        <p:sp>
          <p:nvSpPr>
            <p:cNvPr id="39" name="Freeform 81"/>
            <p:cNvSpPr>
              <a:spLocks noEditPoints="1"/>
            </p:cNvSpPr>
            <p:nvPr/>
          </p:nvSpPr>
          <p:spPr bwMode="auto">
            <a:xfrm>
              <a:off x="8148650" y="3338514"/>
              <a:ext cx="373063" cy="123825"/>
            </a:xfrm>
            <a:custGeom>
              <a:avLst/>
              <a:gdLst/>
              <a:ahLst/>
              <a:cxnLst>
                <a:cxn ang="0">
                  <a:pos x="128" y="2"/>
                </a:cxn>
                <a:cxn ang="0">
                  <a:pos x="65" y="24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6"/>
                </a:cxn>
                <a:cxn ang="0">
                  <a:pos x="65" y="43"/>
                </a:cxn>
                <a:cxn ang="0">
                  <a:pos x="129" y="16"/>
                </a:cxn>
                <a:cxn ang="0">
                  <a:pos x="129" y="2"/>
                </a:cxn>
                <a:cxn ang="0">
                  <a:pos x="128" y="2"/>
                </a:cxn>
                <a:cxn ang="0">
                  <a:pos x="128" y="2"/>
                </a:cxn>
                <a:cxn ang="0">
                  <a:pos x="128" y="2"/>
                </a:cxn>
              </a:cxnLst>
              <a:rect l="0" t="0" r="r" b="b"/>
              <a:pathLst>
                <a:path w="129" h="43">
                  <a:moveTo>
                    <a:pt x="128" y="2"/>
                  </a:moveTo>
                  <a:cubicBezTo>
                    <a:pt x="124" y="15"/>
                    <a:pt x="96" y="24"/>
                    <a:pt x="65" y="24"/>
                  </a:cubicBezTo>
                  <a:cubicBezTo>
                    <a:pt x="34" y="24"/>
                    <a:pt x="6" y="15"/>
                    <a:pt x="1" y="2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1"/>
                    <a:pt x="31" y="43"/>
                    <a:pt x="65" y="43"/>
                  </a:cubicBezTo>
                  <a:cubicBezTo>
                    <a:pt x="99" y="43"/>
                    <a:pt x="129" y="31"/>
                    <a:pt x="129" y="16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0"/>
                    <a:pt x="129" y="0"/>
                    <a:pt x="128" y="2"/>
                  </a:cubicBezTo>
                  <a:close/>
                  <a:moveTo>
                    <a:pt x="128" y="2"/>
                  </a:moveTo>
                  <a:cubicBezTo>
                    <a:pt x="128" y="2"/>
                    <a:pt x="128" y="2"/>
                    <a:pt x="128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42" name="Freeform 82"/>
            <p:cNvSpPr>
              <a:spLocks noEditPoints="1"/>
            </p:cNvSpPr>
            <p:nvPr/>
          </p:nvSpPr>
          <p:spPr bwMode="auto">
            <a:xfrm>
              <a:off x="8229605" y="3268667"/>
              <a:ext cx="290513" cy="127000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37" y="44"/>
                </a:cxn>
                <a:cxn ang="0">
                  <a:pos x="100" y="18"/>
                </a:cxn>
                <a:cxn ang="0">
                  <a:pos x="86" y="1"/>
                </a:cxn>
                <a:cxn ang="0">
                  <a:pos x="79" y="1"/>
                </a:cxn>
                <a:cxn ang="0">
                  <a:pos x="2" y="37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2" y="40"/>
                </a:cxn>
              </a:cxnLst>
              <a:rect l="0" t="0" r="r" b="b"/>
              <a:pathLst>
                <a:path w="100" h="44">
                  <a:moveTo>
                    <a:pt x="2" y="40"/>
                  </a:moveTo>
                  <a:cubicBezTo>
                    <a:pt x="12" y="43"/>
                    <a:pt x="24" y="44"/>
                    <a:pt x="37" y="44"/>
                  </a:cubicBezTo>
                  <a:cubicBezTo>
                    <a:pt x="72" y="44"/>
                    <a:pt x="100" y="32"/>
                    <a:pt x="100" y="18"/>
                  </a:cubicBezTo>
                  <a:cubicBezTo>
                    <a:pt x="100" y="11"/>
                    <a:pt x="95" y="6"/>
                    <a:pt x="86" y="1"/>
                  </a:cubicBezTo>
                  <a:cubicBezTo>
                    <a:pt x="84" y="0"/>
                    <a:pt x="81" y="0"/>
                    <a:pt x="79" y="1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39"/>
                    <a:pt x="2" y="40"/>
                  </a:cubicBezTo>
                  <a:close/>
                  <a:moveTo>
                    <a:pt x="2" y="40"/>
                  </a:moveTo>
                  <a:cubicBezTo>
                    <a:pt x="2" y="40"/>
                    <a:pt x="2" y="40"/>
                    <a:pt x="2" y="4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43" name="Freeform 83"/>
            <p:cNvSpPr>
              <a:spLocks noEditPoints="1"/>
            </p:cNvSpPr>
            <p:nvPr/>
          </p:nvSpPr>
          <p:spPr bwMode="auto">
            <a:xfrm>
              <a:off x="8151815" y="3241675"/>
              <a:ext cx="284163" cy="1254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2" y="42"/>
                </a:cxn>
                <a:cxn ang="0">
                  <a:pos x="19" y="42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64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98" h="43">
                  <a:moveTo>
                    <a:pt x="0" y="27"/>
                  </a:moveTo>
                  <a:cubicBezTo>
                    <a:pt x="0" y="32"/>
                    <a:pt x="5" y="38"/>
                    <a:pt x="12" y="42"/>
                  </a:cubicBezTo>
                  <a:cubicBezTo>
                    <a:pt x="14" y="43"/>
                    <a:pt x="17" y="43"/>
                    <a:pt x="19" y="42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6"/>
                    <a:pt x="98" y="4"/>
                    <a:pt x="96" y="4"/>
                  </a:cubicBezTo>
                  <a:cubicBezTo>
                    <a:pt x="86" y="2"/>
                    <a:pt x="75" y="0"/>
                    <a:pt x="64" y="0"/>
                  </a:cubicBezTo>
                  <a:cubicBezTo>
                    <a:pt x="29" y="0"/>
                    <a:pt x="0" y="12"/>
                    <a:pt x="0" y="27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44" name="Freeform 84"/>
            <p:cNvSpPr>
              <a:spLocks noEditPoints="1"/>
            </p:cNvSpPr>
            <p:nvPr/>
          </p:nvSpPr>
          <p:spPr bwMode="auto">
            <a:xfrm>
              <a:off x="8228014" y="3005138"/>
              <a:ext cx="155575" cy="236539"/>
            </a:xfrm>
            <a:custGeom>
              <a:avLst/>
              <a:gdLst/>
              <a:ahLst/>
              <a:cxnLst>
                <a:cxn ang="0">
                  <a:pos x="3" y="81"/>
                </a:cxn>
                <a:cxn ang="0">
                  <a:pos x="41" y="77"/>
                </a:cxn>
                <a:cxn ang="0">
                  <a:pos x="48" y="77"/>
                </a:cxn>
                <a:cxn ang="0">
                  <a:pos x="52" y="74"/>
                </a:cxn>
                <a:cxn ang="0">
                  <a:pos x="54" y="5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9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3" y="81"/>
                </a:cxn>
              </a:cxnLst>
              <a:rect l="0" t="0" r="r" b="b"/>
              <a:pathLst>
                <a:path w="54" h="82">
                  <a:moveTo>
                    <a:pt x="3" y="81"/>
                  </a:moveTo>
                  <a:cubicBezTo>
                    <a:pt x="14" y="79"/>
                    <a:pt x="27" y="77"/>
                    <a:pt x="41" y="77"/>
                  </a:cubicBezTo>
                  <a:cubicBezTo>
                    <a:pt x="43" y="77"/>
                    <a:pt x="46" y="77"/>
                    <a:pt x="48" y="77"/>
                  </a:cubicBezTo>
                  <a:cubicBezTo>
                    <a:pt x="50" y="77"/>
                    <a:pt x="51" y="76"/>
                    <a:pt x="52" y="74"/>
                  </a:cubicBezTo>
                  <a:cubicBezTo>
                    <a:pt x="54" y="69"/>
                    <a:pt x="54" y="64"/>
                    <a:pt x="54" y="58"/>
                  </a:cubicBezTo>
                  <a:cubicBezTo>
                    <a:pt x="54" y="28"/>
                    <a:pt x="32" y="4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1" y="82"/>
                    <a:pt x="3" y="81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46" name="Freeform 85"/>
            <p:cNvSpPr>
              <a:spLocks noEditPoints="1"/>
            </p:cNvSpPr>
            <p:nvPr/>
          </p:nvSpPr>
          <p:spPr bwMode="auto">
            <a:xfrm>
              <a:off x="8048625" y="3005138"/>
              <a:ext cx="155575" cy="312738"/>
            </a:xfrm>
            <a:custGeom>
              <a:avLst/>
              <a:gdLst/>
              <a:ahLst/>
              <a:cxnLst>
                <a:cxn ang="0">
                  <a:pos x="51" y="86"/>
                </a:cxn>
                <a:cxn ang="0">
                  <a:pos x="54" y="81"/>
                </a:cxn>
                <a:cxn ang="0">
                  <a:pos x="54" y="4"/>
                </a:cxn>
                <a:cxn ang="0">
                  <a:pos x="51" y="0"/>
                </a:cxn>
                <a:cxn ang="0">
                  <a:pos x="0" y="58"/>
                </a:cxn>
                <a:cxn ang="0">
                  <a:pos x="27" y="107"/>
                </a:cxn>
                <a:cxn ang="0">
                  <a:pos x="29" y="108"/>
                </a:cxn>
                <a:cxn ang="0">
                  <a:pos x="29" y="108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51" y="86"/>
                </a:cxn>
              </a:cxnLst>
              <a:rect l="0" t="0" r="r" b="b"/>
              <a:pathLst>
                <a:path w="54" h="108">
                  <a:moveTo>
                    <a:pt x="51" y="86"/>
                  </a:moveTo>
                  <a:cubicBezTo>
                    <a:pt x="53" y="85"/>
                    <a:pt x="54" y="83"/>
                    <a:pt x="54" y="8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22" y="4"/>
                    <a:pt x="0" y="28"/>
                    <a:pt x="0" y="58"/>
                  </a:cubicBezTo>
                  <a:cubicBezTo>
                    <a:pt x="0" y="78"/>
                    <a:pt x="11" y="96"/>
                    <a:pt x="27" y="107"/>
                  </a:cubicBezTo>
                  <a:cubicBezTo>
                    <a:pt x="28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99"/>
                    <a:pt x="38" y="91"/>
                    <a:pt x="51" y="86"/>
                  </a:cubicBezTo>
                  <a:close/>
                  <a:moveTo>
                    <a:pt x="51" y="86"/>
                  </a:moveTo>
                  <a:cubicBezTo>
                    <a:pt x="51" y="86"/>
                    <a:pt x="51" y="86"/>
                    <a:pt x="51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grpSp>
        <p:nvGrpSpPr>
          <p:cNvPr id="47" name="Group 126"/>
          <p:cNvGrpSpPr/>
          <p:nvPr/>
        </p:nvGrpSpPr>
        <p:grpSpPr>
          <a:xfrm>
            <a:off x="2268907" y="1734776"/>
            <a:ext cx="563352" cy="414575"/>
            <a:chOff x="8085145" y="895350"/>
            <a:chExt cx="619118" cy="455613"/>
          </a:xfrm>
          <a:solidFill>
            <a:schemeClr val="bg1"/>
          </a:solidFill>
        </p:grpSpPr>
        <p:sp>
          <p:nvSpPr>
            <p:cNvPr id="51" name="Freeform 87"/>
            <p:cNvSpPr>
              <a:spLocks noEditPoints="1"/>
            </p:cNvSpPr>
            <p:nvPr/>
          </p:nvSpPr>
          <p:spPr bwMode="auto">
            <a:xfrm>
              <a:off x="8085145" y="895350"/>
              <a:ext cx="369888" cy="328613"/>
            </a:xfrm>
            <a:custGeom>
              <a:avLst/>
              <a:gdLst/>
              <a:ahLst/>
              <a:cxnLst>
                <a:cxn ang="0">
                  <a:pos x="80" y="113"/>
                </a:cxn>
                <a:cxn ang="0">
                  <a:pos x="82" y="104"/>
                </a:cxn>
                <a:cxn ang="0">
                  <a:pos x="119" y="47"/>
                </a:cxn>
                <a:cxn ang="0">
                  <a:pos x="128" y="41"/>
                </a:cxn>
                <a:cxn ang="0">
                  <a:pos x="72" y="6"/>
                </a:cxn>
                <a:cxn ang="0">
                  <a:pos x="49" y="0"/>
                </a:cxn>
                <a:cxn ang="0">
                  <a:pos x="12" y="21"/>
                </a:cxn>
                <a:cxn ang="0">
                  <a:pos x="26" y="80"/>
                </a:cxn>
                <a:cxn ang="0">
                  <a:pos x="80" y="113"/>
                </a:cxn>
                <a:cxn ang="0">
                  <a:pos x="23" y="28"/>
                </a:cxn>
                <a:cxn ang="0">
                  <a:pos x="49" y="13"/>
                </a:cxn>
                <a:cxn ang="0">
                  <a:pos x="65" y="18"/>
                </a:cxn>
                <a:cxn ang="0">
                  <a:pos x="104" y="41"/>
                </a:cxn>
                <a:cxn ang="0">
                  <a:pos x="72" y="92"/>
                </a:cxn>
                <a:cxn ang="0">
                  <a:pos x="33" y="69"/>
                </a:cxn>
                <a:cxn ang="0">
                  <a:pos x="23" y="28"/>
                </a:cxn>
                <a:cxn ang="0">
                  <a:pos x="23" y="28"/>
                </a:cxn>
                <a:cxn ang="0">
                  <a:pos x="23" y="28"/>
                </a:cxn>
              </a:cxnLst>
              <a:rect l="0" t="0" r="r" b="b"/>
              <a:pathLst>
                <a:path w="128" h="113">
                  <a:moveTo>
                    <a:pt x="80" y="11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6" y="86"/>
                    <a:pt x="95" y="61"/>
                    <a:pt x="119" y="47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65" y="2"/>
                    <a:pt x="57" y="0"/>
                    <a:pt x="49" y="0"/>
                  </a:cubicBezTo>
                  <a:cubicBezTo>
                    <a:pt x="34" y="0"/>
                    <a:pt x="20" y="8"/>
                    <a:pt x="12" y="21"/>
                  </a:cubicBezTo>
                  <a:cubicBezTo>
                    <a:pt x="0" y="41"/>
                    <a:pt x="6" y="68"/>
                    <a:pt x="26" y="80"/>
                  </a:cubicBezTo>
                  <a:lnTo>
                    <a:pt x="80" y="113"/>
                  </a:lnTo>
                  <a:close/>
                  <a:moveTo>
                    <a:pt x="23" y="28"/>
                  </a:moveTo>
                  <a:cubicBezTo>
                    <a:pt x="29" y="19"/>
                    <a:pt x="38" y="13"/>
                    <a:pt x="49" y="13"/>
                  </a:cubicBezTo>
                  <a:cubicBezTo>
                    <a:pt x="55" y="13"/>
                    <a:pt x="60" y="15"/>
                    <a:pt x="65" y="18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85" y="56"/>
                    <a:pt x="76" y="77"/>
                    <a:pt x="72" y="92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19" y="60"/>
                    <a:pt x="15" y="42"/>
                    <a:pt x="23" y="28"/>
                  </a:cubicBezTo>
                  <a:close/>
                  <a:moveTo>
                    <a:pt x="23" y="28"/>
                  </a:moveTo>
                  <a:cubicBezTo>
                    <a:pt x="23" y="28"/>
                    <a:pt x="23" y="28"/>
                    <a:pt x="23" y="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65" name="Freeform 88"/>
            <p:cNvSpPr>
              <a:spLocks noEditPoints="1"/>
            </p:cNvSpPr>
            <p:nvPr/>
          </p:nvSpPr>
          <p:spPr bwMode="auto">
            <a:xfrm>
              <a:off x="8351838" y="1038225"/>
              <a:ext cx="352425" cy="312738"/>
            </a:xfrm>
            <a:custGeom>
              <a:avLst/>
              <a:gdLst/>
              <a:ahLst/>
              <a:cxnLst>
                <a:cxn ang="0">
                  <a:pos x="97" y="31"/>
                </a:cxn>
                <a:cxn ang="0">
                  <a:pos x="46" y="0"/>
                </a:cxn>
                <a:cxn ang="0">
                  <a:pos x="45" y="1"/>
                </a:cxn>
                <a:cxn ang="0">
                  <a:pos x="30" y="10"/>
                </a:cxn>
                <a:cxn ang="0">
                  <a:pos x="79" y="40"/>
                </a:cxn>
                <a:cxn ang="0">
                  <a:pos x="80" y="45"/>
                </a:cxn>
                <a:cxn ang="0">
                  <a:pos x="77" y="47"/>
                </a:cxn>
                <a:cxn ang="0">
                  <a:pos x="74" y="46"/>
                </a:cxn>
                <a:cxn ang="0">
                  <a:pos x="24" y="15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54" y="102"/>
                </a:cxn>
                <a:cxn ang="0">
                  <a:pos x="75" y="108"/>
                </a:cxn>
                <a:cxn ang="0">
                  <a:pos x="111" y="88"/>
                </a:cxn>
                <a:cxn ang="0">
                  <a:pos x="97" y="31"/>
                </a:cxn>
                <a:cxn ang="0">
                  <a:pos x="97" y="31"/>
                </a:cxn>
                <a:cxn ang="0">
                  <a:pos x="97" y="31"/>
                </a:cxn>
              </a:cxnLst>
              <a:rect l="0" t="0" r="r" b="b"/>
              <a:pathLst>
                <a:path w="122" h="108">
                  <a:moveTo>
                    <a:pt x="97" y="31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39" y="3"/>
                    <a:pt x="34" y="6"/>
                    <a:pt x="30" y="1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0" y="41"/>
                    <a:pt x="81" y="43"/>
                    <a:pt x="80" y="45"/>
                  </a:cubicBezTo>
                  <a:cubicBezTo>
                    <a:pt x="79" y="46"/>
                    <a:pt x="78" y="47"/>
                    <a:pt x="77" y="47"/>
                  </a:cubicBezTo>
                  <a:cubicBezTo>
                    <a:pt x="76" y="47"/>
                    <a:pt x="75" y="47"/>
                    <a:pt x="74" y="46"/>
                  </a:cubicBezTo>
                  <a:cubicBezTo>
                    <a:pt x="74" y="46"/>
                    <a:pt x="24" y="15"/>
                    <a:pt x="24" y="15"/>
                  </a:cubicBezTo>
                  <a:cubicBezTo>
                    <a:pt x="6" y="32"/>
                    <a:pt x="1" y="56"/>
                    <a:pt x="0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60" y="106"/>
                    <a:pt x="68" y="108"/>
                    <a:pt x="75" y="108"/>
                  </a:cubicBezTo>
                  <a:cubicBezTo>
                    <a:pt x="90" y="108"/>
                    <a:pt x="103" y="100"/>
                    <a:pt x="111" y="88"/>
                  </a:cubicBezTo>
                  <a:cubicBezTo>
                    <a:pt x="122" y="69"/>
                    <a:pt x="116" y="43"/>
                    <a:pt x="97" y="31"/>
                  </a:cubicBezTo>
                  <a:close/>
                  <a:moveTo>
                    <a:pt x="97" y="31"/>
                  </a:moveTo>
                  <a:cubicBezTo>
                    <a:pt x="97" y="31"/>
                    <a:pt x="97" y="31"/>
                    <a:pt x="97" y="3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sp>
        <p:nvSpPr>
          <p:cNvPr id="66" name="Freeform 6"/>
          <p:cNvSpPr>
            <a:spLocks/>
          </p:cNvSpPr>
          <p:nvPr/>
        </p:nvSpPr>
        <p:spPr bwMode="auto">
          <a:xfrm>
            <a:off x="2346907" y="4097339"/>
            <a:ext cx="407352" cy="408797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74" y="0"/>
              </a:cxn>
              <a:cxn ang="0">
                <a:pos x="89" y="30"/>
              </a:cxn>
              <a:cxn ang="0">
                <a:pos x="128" y="30"/>
              </a:cxn>
              <a:cxn ang="0">
                <a:pos x="135" y="100"/>
              </a:cxn>
              <a:cxn ang="0">
                <a:pos x="46" y="118"/>
              </a:cxn>
              <a:cxn ang="0">
                <a:pos x="18" y="141"/>
              </a:cxn>
              <a:cxn ang="0">
                <a:pos x="1" y="141"/>
              </a:cxn>
              <a:cxn ang="0">
                <a:pos x="28" y="96"/>
              </a:cxn>
              <a:cxn ang="0">
                <a:pos x="82" y="71"/>
              </a:cxn>
              <a:cxn ang="0">
                <a:pos x="69" y="45"/>
              </a:cxn>
              <a:cxn ang="0">
                <a:pos x="56" y="0"/>
              </a:cxn>
            </a:cxnLst>
            <a:rect l="0" t="0" r="r" b="b"/>
            <a:pathLst>
              <a:path w="153" h="153">
                <a:moveTo>
                  <a:pt x="56" y="0"/>
                </a:move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2" y="42"/>
                  <a:pt x="89" y="30"/>
                </a:cubicBezTo>
                <a:cubicBezTo>
                  <a:pt x="97" y="25"/>
                  <a:pt x="111" y="15"/>
                  <a:pt x="128" y="30"/>
                </a:cubicBezTo>
                <a:cubicBezTo>
                  <a:pt x="141" y="41"/>
                  <a:pt x="153" y="60"/>
                  <a:pt x="135" y="100"/>
                </a:cubicBezTo>
                <a:cubicBezTo>
                  <a:pt x="125" y="121"/>
                  <a:pt x="94" y="153"/>
                  <a:pt x="46" y="118"/>
                </a:cubicBezTo>
                <a:cubicBezTo>
                  <a:pt x="38" y="112"/>
                  <a:pt x="19" y="99"/>
                  <a:pt x="18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0" y="92"/>
                  <a:pt x="28" y="96"/>
                </a:cubicBezTo>
                <a:cubicBezTo>
                  <a:pt x="43" y="97"/>
                  <a:pt x="77" y="106"/>
                  <a:pt x="82" y="71"/>
                </a:cubicBezTo>
                <a:cubicBezTo>
                  <a:pt x="83" y="64"/>
                  <a:pt x="87" y="55"/>
                  <a:pt x="69" y="45"/>
                </a:cubicBezTo>
                <a:cubicBezTo>
                  <a:pt x="62" y="41"/>
                  <a:pt x="56" y="37"/>
                  <a:pt x="56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grpSp>
        <p:nvGrpSpPr>
          <p:cNvPr id="67" name="Group 66"/>
          <p:cNvGrpSpPr/>
          <p:nvPr/>
        </p:nvGrpSpPr>
        <p:grpSpPr>
          <a:xfrm>
            <a:off x="6460955" y="2933598"/>
            <a:ext cx="349590" cy="384240"/>
            <a:chOff x="8275637" y="4721225"/>
            <a:chExt cx="384196" cy="422275"/>
          </a:xfrm>
          <a:solidFill>
            <a:schemeClr val="bg1"/>
          </a:solidFill>
        </p:grpSpPr>
        <p:sp>
          <p:nvSpPr>
            <p:cNvPr id="68" name="Freeform 9"/>
            <p:cNvSpPr>
              <a:spLocks noEditPoints="1"/>
            </p:cNvSpPr>
            <p:nvPr/>
          </p:nvSpPr>
          <p:spPr bwMode="auto">
            <a:xfrm>
              <a:off x="8475683" y="4721225"/>
              <a:ext cx="184150" cy="422275"/>
            </a:xfrm>
            <a:custGeom>
              <a:avLst/>
              <a:gdLst/>
              <a:ahLst/>
              <a:cxnLst>
                <a:cxn ang="0">
                  <a:pos x="27" y="26"/>
                </a:cxn>
                <a:cxn ang="0">
                  <a:pos x="34" y="21"/>
                </a:cxn>
                <a:cxn ang="0">
                  <a:pos x="30" y="6"/>
                </a:cxn>
                <a:cxn ang="0">
                  <a:pos x="12" y="0"/>
                </a:cxn>
                <a:cxn ang="0">
                  <a:pos x="1" y="1"/>
                </a:cxn>
                <a:cxn ang="0">
                  <a:pos x="1" y="136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12" y="144"/>
                </a:cxn>
                <a:cxn ang="0">
                  <a:pos x="32" y="136"/>
                </a:cxn>
                <a:cxn ang="0">
                  <a:pos x="15" y="119"/>
                </a:cxn>
                <a:cxn ang="0">
                  <a:pos x="19" y="119"/>
                </a:cxn>
                <a:cxn ang="0">
                  <a:pos x="36" y="133"/>
                </a:cxn>
                <a:cxn ang="0">
                  <a:pos x="57" y="110"/>
                </a:cxn>
                <a:cxn ang="0">
                  <a:pos x="48" y="98"/>
                </a:cxn>
                <a:cxn ang="0">
                  <a:pos x="43" y="96"/>
                </a:cxn>
                <a:cxn ang="0">
                  <a:pos x="43" y="96"/>
                </a:cxn>
                <a:cxn ang="0">
                  <a:pos x="23" y="92"/>
                </a:cxn>
                <a:cxn ang="0">
                  <a:pos x="19" y="97"/>
                </a:cxn>
                <a:cxn ang="0">
                  <a:pos x="15" y="95"/>
                </a:cxn>
                <a:cxn ang="0">
                  <a:pos x="21" y="88"/>
                </a:cxn>
                <a:cxn ang="0">
                  <a:pos x="49" y="93"/>
                </a:cxn>
                <a:cxn ang="0">
                  <a:pos x="59" y="82"/>
                </a:cxn>
                <a:cxn ang="0">
                  <a:pos x="46" y="36"/>
                </a:cxn>
                <a:cxn ang="0">
                  <a:pos x="27" y="26"/>
                </a:cxn>
                <a:cxn ang="0">
                  <a:pos x="32" y="63"/>
                </a:cxn>
                <a:cxn ang="0">
                  <a:pos x="15" y="37"/>
                </a:cxn>
                <a:cxn ang="0">
                  <a:pos x="19" y="38"/>
                </a:cxn>
                <a:cxn ang="0">
                  <a:pos x="34" y="59"/>
                </a:cxn>
                <a:cxn ang="0">
                  <a:pos x="32" y="63"/>
                </a:cxn>
              </a:cxnLst>
              <a:rect l="0" t="0" r="r" b="b"/>
              <a:pathLst>
                <a:path w="63" h="144">
                  <a:moveTo>
                    <a:pt x="27" y="26"/>
                  </a:moveTo>
                  <a:cubicBezTo>
                    <a:pt x="28" y="23"/>
                    <a:pt x="31" y="22"/>
                    <a:pt x="34" y="21"/>
                  </a:cubicBezTo>
                  <a:cubicBezTo>
                    <a:pt x="35" y="15"/>
                    <a:pt x="33" y="10"/>
                    <a:pt x="30" y="6"/>
                  </a:cubicBezTo>
                  <a:cubicBezTo>
                    <a:pt x="26" y="1"/>
                    <a:pt x="18" y="0"/>
                    <a:pt x="12" y="0"/>
                  </a:cubicBezTo>
                  <a:cubicBezTo>
                    <a:pt x="7" y="0"/>
                    <a:pt x="3" y="1"/>
                    <a:pt x="1" y="1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" y="142"/>
                    <a:pt x="7" y="144"/>
                    <a:pt x="12" y="144"/>
                  </a:cubicBezTo>
                  <a:cubicBezTo>
                    <a:pt x="19" y="144"/>
                    <a:pt x="28" y="139"/>
                    <a:pt x="32" y="136"/>
                  </a:cubicBezTo>
                  <a:cubicBezTo>
                    <a:pt x="26" y="133"/>
                    <a:pt x="15" y="126"/>
                    <a:pt x="15" y="119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20" y="123"/>
                    <a:pt x="29" y="130"/>
                    <a:pt x="36" y="133"/>
                  </a:cubicBezTo>
                  <a:cubicBezTo>
                    <a:pt x="50" y="125"/>
                    <a:pt x="58" y="117"/>
                    <a:pt x="57" y="110"/>
                  </a:cubicBezTo>
                  <a:cubicBezTo>
                    <a:pt x="57" y="102"/>
                    <a:pt x="48" y="98"/>
                    <a:pt x="48" y="98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37" y="93"/>
                    <a:pt x="28" y="90"/>
                    <a:pt x="23" y="92"/>
                  </a:cubicBezTo>
                  <a:cubicBezTo>
                    <a:pt x="21" y="93"/>
                    <a:pt x="20" y="94"/>
                    <a:pt x="19" y="97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6" y="92"/>
                    <a:pt x="18" y="89"/>
                    <a:pt x="21" y="88"/>
                  </a:cubicBezTo>
                  <a:cubicBezTo>
                    <a:pt x="30" y="84"/>
                    <a:pt x="45" y="91"/>
                    <a:pt x="49" y="93"/>
                  </a:cubicBezTo>
                  <a:cubicBezTo>
                    <a:pt x="54" y="91"/>
                    <a:pt x="57" y="87"/>
                    <a:pt x="59" y="82"/>
                  </a:cubicBezTo>
                  <a:cubicBezTo>
                    <a:pt x="63" y="66"/>
                    <a:pt x="49" y="41"/>
                    <a:pt x="46" y="36"/>
                  </a:cubicBezTo>
                  <a:cubicBezTo>
                    <a:pt x="30" y="31"/>
                    <a:pt x="27" y="29"/>
                    <a:pt x="27" y="26"/>
                  </a:cubicBezTo>
                  <a:moveTo>
                    <a:pt x="32" y="63"/>
                  </a:moveTo>
                  <a:cubicBezTo>
                    <a:pt x="31" y="62"/>
                    <a:pt x="13" y="50"/>
                    <a:pt x="15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46"/>
                    <a:pt x="30" y="56"/>
                    <a:pt x="34" y="59"/>
                  </a:cubicBezTo>
                  <a:lnTo>
                    <a:pt x="32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69" name="Freeform 10"/>
            <p:cNvSpPr>
              <a:spLocks noEditPoints="1"/>
            </p:cNvSpPr>
            <p:nvPr/>
          </p:nvSpPr>
          <p:spPr bwMode="auto">
            <a:xfrm>
              <a:off x="8275637" y="4721225"/>
              <a:ext cx="185738" cy="422275"/>
            </a:xfrm>
            <a:custGeom>
              <a:avLst/>
              <a:gdLst/>
              <a:ahLst/>
              <a:cxnLst>
                <a:cxn ang="0">
                  <a:pos x="63" y="136"/>
                </a:cxn>
                <a:cxn ang="0">
                  <a:pos x="63" y="136"/>
                </a:cxn>
                <a:cxn ang="0">
                  <a:pos x="63" y="136"/>
                </a:cxn>
                <a:cxn ang="0">
                  <a:pos x="63" y="1"/>
                </a:cxn>
                <a:cxn ang="0">
                  <a:pos x="52" y="0"/>
                </a:cxn>
                <a:cxn ang="0">
                  <a:pos x="33" y="6"/>
                </a:cxn>
                <a:cxn ang="0">
                  <a:pos x="29" y="21"/>
                </a:cxn>
                <a:cxn ang="0">
                  <a:pos x="36" y="26"/>
                </a:cxn>
                <a:cxn ang="0">
                  <a:pos x="18" y="36"/>
                </a:cxn>
                <a:cxn ang="0">
                  <a:pos x="5" y="82"/>
                </a:cxn>
                <a:cxn ang="0">
                  <a:pos x="15" y="93"/>
                </a:cxn>
                <a:cxn ang="0">
                  <a:pos x="43" y="88"/>
                </a:cxn>
                <a:cxn ang="0">
                  <a:pos x="49" y="95"/>
                </a:cxn>
                <a:cxn ang="0">
                  <a:pos x="45" y="97"/>
                </a:cxn>
                <a:cxn ang="0">
                  <a:pos x="41" y="92"/>
                </a:cxn>
                <a:cxn ang="0">
                  <a:pos x="20" y="96"/>
                </a:cxn>
                <a:cxn ang="0">
                  <a:pos x="21" y="96"/>
                </a:cxn>
                <a:cxn ang="0">
                  <a:pos x="16" y="98"/>
                </a:cxn>
                <a:cxn ang="0">
                  <a:pos x="6" y="110"/>
                </a:cxn>
                <a:cxn ang="0">
                  <a:pos x="28" y="133"/>
                </a:cxn>
                <a:cxn ang="0">
                  <a:pos x="45" y="119"/>
                </a:cxn>
                <a:cxn ang="0">
                  <a:pos x="50" y="119"/>
                </a:cxn>
                <a:cxn ang="0">
                  <a:pos x="32" y="136"/>
                </a:cxn>
                <a:cxn ang="0">
                  <a:pos x="52" y="144"/>
                </a:cxn>
                <a:cxn ang="0">
                  <a:pos x="63" y="136"/>
                </a:cxn>
                <a:cxn ang="0">
                  <a:pos x="32" y="63"/>
                </a:cxn>
                <a:cxn ang="0">
                  <a:pos x="30" y="59"/>
                </a:cxn>
                <a:cxn ang="0">
                  <a:pos x="45" y="38"/>
                </a:cxn>
                <a:cxn ang="0">
                  <a:pos x="49" y="37"/>
                </a:cxn>
                <a:cxn ang="0">
                  <a:pos x="32" y="63"/>
                </a:cxn>
              </a:cxnLst>
              <a:rect l="0" t="0" r="r" b="b"/>
              <a:pathLst>
                <a:path w="63" h="144">
                  <a:moveTo>
                    <a:pt x="63" y="136"/>
                  </a:move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1" y="1"/>
                    <a:pt x="57" y="0"/>
                    <a:pt x="52" y="0"/>
                  </a:cubicBezTo>
                  <a:cubicBezTo>
                    <a:pt x="46" y="0"/>
                    <a:pt x="38" y="1"/>
                    <a:pt x="33" y="6"/>
                  </a:cubicBezTo>
                  <a:cubicBezTo>
                    <a:pt x="30" y="10"/>
                    <a:pt x="29" y="15"/>
                    <a:pt x="29" y="21"/>
                  </a:cubicBezTo>
                  <a:cubicBezTo>
                    <a:pt x="33" y="22"/>
                    <a:pt x="36" y="23"/>
                    <a:pt x="36" y="26"/>
                  </a:cubicBezTo>
                  <a:cubicBezTo>
                    <a:pt x="37" y="29"/>
                    <a:pt x="34" y="31"/>
                    <a:pt x="18" y="36"/>
                  </a:cubicBezTo>
                  <a:cubicBezTo>
                    <a:pt x="15" y="41"/>
                    <a:pt x="0" y="66"/>
                    <a:pt x="5" y="82"/>
                  </a:cubicBezTo>
                  <a:cubicBezTo>
                    <a:pt x="7" y="87"/>
                    <a:pt x="10" y="91"/>
                    <a:pt x="15" y="93"/>
                  </a:cubicBezTo>
                  <a:cubicBezTo>
                    <a:pt x="19" y="91"/>
                    <a:pt x="34" y="84"/>
                    <a:pt x="43" y="88"/>
                  </a:cubicBezTo>
                  <a:cubicBezTo>
                    <a:pt x="46" y="89"/>
                    <a:pt x="48" y="92"/>
                    <a:pt x="49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4" y="94"/>
                    <a:pt x="43" y="93"/>
                    <a:pt x="41" y="92"/>
                  </a:cubicBezTo>
                  <a:cubicBezTo>
                    <a:pt x="36" y="90"/>
                    <a:pt x="26" y="93"/>
                    <a:pt x="20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8"/>
                    <a:pt x="7" y="102"/>
                    <a:pt x="6" y="110"/>
                  </a:cubicBezTo>
                  <a:cubicBezTo>
                    <a:pt x="6" y="117"/>
                    <a:pt x="13" y="125"/>
                    <a:pt x="28" y="133"/>
                  </a:cubicBezTo>
                  <a:cubicBezTo>
                    <a:pt x="35" y="130"/>
                    <a:pt x="45" y="123"/>
                    <a:pt x="45" y="11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49" y="126"/>
                    <a:pt x="38" y="133"/>
                    <a:pt x="32" y="136"/>
                  </a:cubicBezTo>
                  <a:cubicBezTo>
                    <a:pt x="36" y="139"/>
                    <a:pt x="45" y="144"/>
                    <a:pt x="52" y="144"/>
                  </a:cubicBezTo>
                  <a:cubicBezTo>
                    <a:pt x="57" y="144"/>
                    <a:pt x="61" y="142"/>
                    <a:pt x="63" y="136"/>
                  </a:cubicBezTo>
                  <a:moveTo>
                    <a:pt x="32" y="63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34" y="56"/>
                    <a:pt x="46" y="46"/>
                    <a:pt x="45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1" y="50"/>
                    <a:pt x="33" y="62"/>
                    <a:pt x="32" y="6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grpSp>
        <p:nvGrpSpPr>
          <p:cNvPr id="73" name="Group 152"/>
          <p:cNvGrpSpPr/>
          <p:nvPr/>
        </p:nvGrpSpPr>
        <p:grpSpPr>
          <a:xfrm>
            <a:off x="1181618" y="4136340"/>
            <a:ext cx="443465" cy="330794"/>
            <a:chOff x="1311322" y="1433504"/>
            <a:chExt cx="487380" cy="363536"/>
          </a:xfrm>
          <a:solidFill>
            <a:schemeClr val="bg1"/>
          </a:solidFill>
        </p:grpSpPr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1311322" y="1433504"/>
              <a:ext cx="487380" cy="363536"/>
            </a:xfrm>
            <a:custGeom>
              <a:avLst/>
              <a:gdLst/>
              <a:ahLst/>
              <a:cxnLst>
                <a:cxn ang="0">
                  <a:pos x="108" y="17"/>
                </a:cxn>
                <a:cxn ang="0">
                  <a:pos x="92" y="17"/>
                </a:cxn>
                <a:cxn ang="0">
                  <a:pos x="92" y="46"/>
                </a:cxn>
                <a:cxn ang="0">
                  <a:pos x="87" y="41"/>
                </a:cxn>
                <a:cxn ang="0">
                  <a:pos x="87" y="36"/>
                </a:cxn>
                <a:cxn ang="0">
                  <a:pos x="78" y="36"/>
                </a:cxn>
                <a:cxn ang="0">
                  <a:pos x="78" y="41"/>
                </a:cxn>
                <a:cxn ang="0">
                  <a:pos x="73" y="46"/>
                </a:cxn>
                <a:cxn ang="0">
                  <a:pos x="73" y="17"/>
                </a:cxn>
                <a:cxn ang="0">
                  <a:pos x="57" y="17"/>
                </a:cxn>
                <a:cxn ang="0">
                  <a:pos x="24" y="115"/>
                </a:cxn>
                <a:cxn ang="0">
                  <a:pos x="45" y="110"/>
                </a:cxn>
                <a:cxn ang="0">
                  <a:pos x="73" y="94"/>
                </a:cxn>
                <a:cxn ang="0">
                  <a:pos x="73" y="52"/>
                </a:cxn>
                <a:cxn ang="0">
                  <a:pos x="83" y="42"/>
                </a:cxn>
                <a:cxn ang="0">
                  <a:pos x="92" y="52"/>
                </a:cxn>
                <a:cxn ang="0">
                  <a:pos x="92" y="94"/>
                </a:cxn>
                <a:cxn ang="0">
                  <a:pos x="120" y="110"/>
                </a:cxn>
                <a:cxn ang="0">
                  <a:pos x="142" y="115"/>
                </a:cxn>
                <a:cxn ang="0">
                  <a:pos x="108" y="17"/>
                </a:cxn>
              </a:cxnLst>
              <a:rect l="0" t="0" r="r" b="b"/>
              <a:pathLst>
                <a:path w="166" h="124">
                  <a:moveTo>
                    <a:pt x="108" y="17"/>
                  </a:moveTo>
                  <a:cubicBezTo>
                    <a:pt x="92" y="0"/>
                    <a:pt x="92" y="17"/>
                    <a:pt x="92" y="17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73" y="0"/>
                    <a:pt x="57" y="17"/>
                  </a:cubicBezTo>
                  <a:cubicBezTo>
                    <a:pt x="57" y="17"/>
                    <a:pt x="0" y="77"/>
                    <a:pt x="24" y="115"/>
                  </a:cubicBezTo>
                  <a:cubicBezTo>
                    <a:pt x="26" y="119"/>
                    <a:pt x="36" y="124"/>
                    <a:pt x="45" y="110"/>
                  </a:cubicBezTo>
                  <a:cubicBezTo>
                    <a:pt x="50" y="104"/>
                    <a:pt x="70" y="116"/>
                    <a:pt x="73" y="94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5" y="116"/>
                    <a:pt x="115" y="104"/>
                    <a:pt x="120" y="110"/>
                  </a:cubicBezTo>
                  <a:cubicBezTo>
                    <a:pt x="130" y="124"/>
                    <a:pt x="139" y="119"/>
                    <a:pt x="142" y="115"/>
                  </a:cubicBezTo>
                  <a:cubicBezTo>
                    <a:pt x="166" y="77"/>
                    <a:pt x="108" y="17"/>
                    <a:pt x="108" y="1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1539900" y="1450976"/>
              <a:ext cx="26988" cy="14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1539883" y="1481146"/>
              <a:ext cx="26988" cy="14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1539875" y="1509713"/>
              <a:ext cx="26988" cy="14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sp>
        <p:nvSpPr>
          <p:cNvPr id="79" name="Freeform 126"/>
          <p:cNvSpPr>
            <a:spLocks/>
          </p:cNvSpPr>
          <p:nvPr/>
        </p:nvSpPr>
        <p:spPr bwMode="auto">
          <a:xfrm>
            <a:off x="7517473" y="2955988"/>
            <a:ext cx="446354" cy="339461"/>
          </a:xfrm>
          <a:custGeom>
            <a:avLst/>
            <a:gdLst/>
            <a:ahLst/>
            <a:cxnLst>
              <a:cxn ang="0">
                <a:pos x="95" y="11"/>
              </a:cxn>
              <a:cxn ang="0">
                <a:pos x="76" y="7"/>
              </a:cxn>
              <a:cxn ang="0">
                <a:pos x="54" y="9"/>
              </a:cxn>
              <a:cxn ang="0">
                <a:pos x="13" y="28"/>
              </a:cxn>
              <a:cxn ang="0">
                <a:pos x="6" y="84"/>
              </a:cxn>
              <a:cxn ang="0">
                <a:pos x="6" y="116"/>
              </a:cxn>
              <a:cxn ang="0">
                <a:pos x="38" y="107"/>
              </a:cxn>
              <a:cxn ang="0">
                <a:pos x="72" y="100"/>
              </a:cxn>
              <a:cxn ang="0">
                <a:pos x="99" y="74"/>
              </a:cxn>
              <a:cxn ang="0">
                <a:pos x="126" y="62"/>
              </a:cxn>
              <a:cxn ang="0">
                <a:pos x="141" y="51"/>
              </a:cxn>
              <a:cxn ang="0">
                <a:pos x="152" y="33"/>
              </a:cxn>
              <a:cxn ang="0">
                <a:pos x="162" y="9"/>
              </a:cxn>
              <a:cxn ang="0">
                <a:pos x="130" y="9"/>
              </a:cxn>
              <a:cxn ang="0">
                <a:pos x="95" y="11"/>
              </a:cxn>
            </a:cxnLst>
            <a:rect l="0" t="0" r="r" b="b"/>
            <a:pathLst>
              <a:path w="167" h="127">
                <a:moveTo>
                  <a:pt x="95" y="11"/>
                </a:moveTo>
                <a:cubicBezTo>
                  <a:pt x="95" y="11"/>
                  <a:pt x="89" y="6"/>
                  <a:pt x="76" y="7"/>
                </a:cubicBezTo>
                <a:cubicBezTo>
                  <a:pt x="63" y="7"/>
                  <a:pt x="60" y="9"/>
                  <a:pt x="54" y="9"/>
                </a:cubicBezTo>
                <a:cubicBezTo>
                  <a:pt x="48" y="10"/>
                  <a:pt x="25" y="10"/>
                  <a:pt x="13" y="28"/>
                </a:cubicBezTo>
                <a:cubicBezTo>
                  <a:pt x="1" y="46"/>
                  <a:pt x="0" y="73"/>
                  <a:pt x="6" y="84"/>
                </a:cubicBezTo>
                <a:cubicBezTo>
                  <a:pt x="6" y="84"/>
                  <a:pt x="11" y="109"/>
                  <a:pt x="6" y="116"/>
                </a:cubicBezTo>
                <a:cubicBezTo>
                  <a:pt x="6" y="116"/>
                  <a:pt x="6" y="127"/>
                  <a:pt x="38" y="107"/>
                </a:cubicBezTo>
                <a:cubicBezTo>
                  <a:pt x="38" y="107"/>
                  <a:pt x="62" y="108"/>
                  <a:pt x="72" y="100"/>
                </a:cubicBezTo>
                <a:cubicBezTo>
                  <a:pt x="83" y="93"/>
                  <a:pt x="99" y="74"/>
                  <a:pt x="99" y="74"/>
                </a:cubicBezTo>
                <a:cubicBezTo>
                  <a:pt x="99" y="74"/>
                  <a:pt x="124" y="66"/>
                  <a:pt x="126" y="62"/>
                </a:cubicBezTo>
                <a:cubicBezTo>
                  <a:pt x="128" y="58"/>
                  <a:pt x="139" y="51"/>
                  <a:pt x="141" y="51"/>
                </a:cubicBezTo>
                <a:cubicBezTo>
                  <a:pt x="144" y="50"/>
                  <a:pt x="149" y="37"/>
                  <a:pt x="152" y="33"/>
                </a:cubicBezTo>
                <a:cubicBezTo>
                  <a:pt x="155" y="29"/>
                  <a:pt x="167" y="19"/>
                  <a:pt x="162" y="9"/>
                </a:cubicBezTo>
                <a:cubicBezTo>
                  <a:pt x="157" y="0"/>
                  <a:pt x="138" y="9"/>
                  <a:pt x="130" y="9"/>
                </a:cubicBezTo>
                <a:cubicBezTo>
                  <a:pt x="122" y="10"/>
                  <a:pt x="106" y="4"/>
                  <a:pt x="95" y="11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sp>
        <p:nvSpPr>
          <p:cNvPr id="80" name="Freeform 127"/>
          <p:cNvSpPr>
            <a:spLocks/>
          </p:cNvSpPr>
          <p:nvPr/>
        </p:nvSpPr>
        <p:spPr bwMode="auto">
          <a:xfrm>
            <a:off x="3502085" y="4132007"/>
            <a:ext cx="391463" cy="339461"/>
          </a:xfrm>
          <a:custGeom>
            <a:avLst/>
            <a:gdLst/>
            <a:ahLst/>
            <a:cxnLst>
              <a:cxn ang="0">
                <a:pos x="147" y="45"/>
              </a:cxn>
              <a:cxn ang="0">
                <a:pos x="145" y="31"/>
              </a:cxn>
              <a:cxn ang="0">
                <a:pos x="140" y="16"/>
              </a:cxn>
              <a:cxn ang="0">
                <a:pos x="109" y="10"/>
              </a:cxn>
              <a:cxn ang="0">
                <a:pos x="96" y="15"/>
              </a:cxn>
              <a:cxn ang="0">
                <a:pos x="81" y="17"/>
              </a:cxn>
              <a:cxn ang="0">
                <a:pos x="66" y="17"/>
              </a:cxn>
              <a:cxn ang="0">
                <a:pos x="52" y="15"/>
              </a:cxn>
              <a:cxn ang="0">
                <a:pos x="43" y="11"/>
              </a:cxn>
              <a:cxn ang="0">
                <a:pos x="16" y="14"/>
              </a:cxn>
              <a:cxn ang="0">
                <a:pos x="9" y="32"/>
              </a:cxn>
              <a:cxn ang="0">
                <a:pos x="3" y="43"/>
              </a:cxn>
              <a:cxn ang="0">
                <a:pos x="4" y="63"/>
              </a:cxn>
              <a:cxn ang="0">
                <a:pos x="6" y="78"/>
              </a:cxn>
              <a:cxn ang="0">
                <a:pos x="23" y="99"/>
              </a:cxn>
              <a:cxn ang="0">
                <a:pos x="35" y="70"/>
              </a:cxn>
              <a:cxn ang="0">
                <a:pos x="32" y="58"/>
              </a:cxn>
              <a:cxn ang="0">
                <a:pos x="30" y="44"/>
              </a:cxn>
              <a:cxn ang="0">
                <a:pos x="29" y="36"/>
              </a:cxn>
              <a:cxn ang="0">
                <a:pos x="36" y="30"/>
              </a:cxn>
              <a:cxn ang="0">
                <a:pos x="46" y="32"/>
              </a:cxn>
              <a:cxn ang="0">
                <a:pos x="65" y="36"/>
              </a:cxn>
              <a:cxn ang="0">
                <a:pos x="82" y="36"/>
              </a:cxn>
              <a:cxn ang="0">
                <a:pos x="102" y="31"/>
              </a:cxn>
              <a:cxn ang="0">
                <a:pos x="114" y="28"/>
              </a:cxn>
              <a:cxn ang="0">
                <a:pos x="122" y="38"/>
              </a:cxn>
              <a:cxn ang="0">
                <a:pos x="121" y="47"/>
              </a:cxn>
              <a:cxn ang="0">
                <a:pos x="110" y="55"/>
              </a:cxn>
              <a:cxn ang="0">
                <a:pos x="95" y="59"/>
              </a:cxn>
              <a:cxn ang="0">
                <a:pos x="74" y="70"/>
              </a:cxn>
              <a:cxn ang="0">
                <a:pos x="66" y="84"/>
              </a:cxn>
              <a:cxn ang="0">
                <a:pos x="66" y="105"/>
              </a:cxn>
              <a:cxn ang="0">
                <a:pos x="78" y="121"/>
              </a:cxn>
              <a:cxn ang="0">
                <a:pos x="81" y="127"/>
              </a:cxn>
              <a:cxn ang="0">
                <a:pos x="85" y="120"/>
              </a:cxn>
              <a:cxn ang="0">
                <a:pos x="91" y="95"/>
              </a:cxn>
              <a:cxn ang="0">
                <a:pos x="95" y="81"/>
              </a:cxn>
              <a:cxn ang="0">
                <a:pos x="105" y="78"/>
              </a:cxn>
              <a:cxn ang="0">
                <a:pos x="142" y="71"/>
              </a:cxn>
              <a:cxn ang="0">
                <a:pos x="143" y="55"/>
              </a:cxn>
            </a:cxnLst>
            <a:rect l="0" t="0" r="r" b="b"/>
            <a:pathLst>
              <a:path w="147" h="127">
                <a:moveTo>
                  <a:pt x="143" y="55"/>
                </a:moveTo>
                <a:cubicBezTo>
                  <a:pt x="146" y="52"/>
                  <a:pt x="147" y="49"/>
                  <a:pt x="147" y="45"/>
                </a:cubicBezTo>
                <a:cubicBezTo>
                  <a:pt x="147" y="41"/>
                  <a:pt x="146" y="38"/>
                  <a:pt x="144" y="36"/>
                </a:cubicBezTo>
                <a:cubicBezTo>
                  <a:pt x="144" y="34"/>
                  <a:pt x="145" y="32"/>
                  <a:pt x="145" y="31"/>
                </a:cubicBezTo>
                <a:cubicBezTo>
                  <a:pt x="145" y="26"/>
                  <a:pt x="142" y="22"/>
                  <a:pt x="139" y="20"/>
                </a:cubicBezTo>
                <a:cubicBezTo>
                  <a:pt x="139" y="19"/>
                  <a:pt x="140" y="17"/>
                  <a:pt x="140" y="16"/>
                </a:cubicBezTo>
                <a:cubicBezTo>
                  <a:pt x="140" y="7"/>
                  <a:pt x="133" y="0"/>
                  <a:pt x="124" y="0"/>
                </a:cubicBezTo>
                <a:cubicBezTo>
                  <a:pt x="117" y="0"/>
                  <a:pt x="112" y="4"/>
                  <a:pt x="109" y="10"/>
                </a:cubicBezTo>
                <a:cubicBezTo>
                  <a:pt x="108" y="10"/>
                  <a:pt x="107" y="9"/>
                  <a:pt x="105" y="9"/>
                </a:cubicBezTo>
                <a:cubicBezTo>
                  <a:pt x="101" y="9"/>
                  <a:pt x="98" y="12"/>
                  <a:pt x="96" y="15"/>
                </a:cubicBezTo>
                <a:cubicBezTo>
                  <a:pt x="94" y="14"/>
                  <a:pt x="92" y="14"/>
                  <a:pt x="90" y="14"/>
                </a:cubicBezTo>
                <a:cubicBezTo>
                  <a:pt x="86" y="14"/>
                  <a:pt x="83" y="15"/>
                  <a:pt x="81" y="17"/>
                </a:cubicBezTo>
                <a:cubicBezTo>
                  <a:pt x="79" y="16"/>
                  <a:pt x="76" y="15"/>
                  <a:pt x="73" y="15"/>
                </a:cubicBezTo>
                <a:cubicBezTo>
                  <a:pt x="70" y="15"/>
                  <a:pt x="68" y="16"/>
                  <a:pt x="66" y="17"/>
                </a:cubicBezTo>
                <a:cubicBezTo>
                  <a:pt x="63" y="15"/>
                  <a:pt x="61" y="14"/>
                  <a:pt x="57" y="14"/>
                </a:cubicBezTo>
                <a:cubicBezTo>
                  <a:pt x="55" y="14"/>
                  <a:pt x="54" y="14"/>
                  <a:pt x="52" y="15"/>
                </a:cubicBezTo>
                <a:cubicBezTo>
                  <a:pt x="50" y="13"/>
                  <a:pt x="47" y="11"/>
                  <a:pt x="44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1" y="6"/>
                  <a:pt x="36" y="3"/>
                  <a:pt x="30" y="3"/>
                </a:cubicBezTo>
                <a:cubicBezTo>
                  <a:pt x="23" y="3"/>
                  <a:pt x="17" y="8"/>
                  <a:pt x="16" y="14"/>
                </a:cubicBezTo>
                <a:cubicBezTo>
                  <a:pt x="11" y="16"/>
                  <a:pt x="7" y="21"/>
                  <a:pt x="7" y="26"/>
                </a:cubicBezTo>
                <a:cubicBezTo>
                  <a:pt x="7" y="28"/>
                  <a:pt x="8" y="30"/>
                  <a:pt x="9" y="32"/>
                </a:cubicBezTo>
                <a:cubicBezTo>
                  <a:pt x="5" y="34"/>
                  <a:pt x="3" y="38"/>
                  <a:pt x="3" y="43"/>
                </a:cubicBezTo>
                <a:cubicBezTo>
                  <a:pt x="3" y="43"/>
                  <a:pt x="3" y="43"/>
                  <a:pt x="3" y="43"/>
                </a:cubicBezTo>
                <a:cubicBezTo>
                  <a:pt x="1" y="46"/>
                  <a:pt x="0" y="49"/>
                  <a:pt x="0" y="53"/>
                </a:cubicBezTo>
                <a:cubicBezTo>
                  <a:pt x="0" y="57"/>
                  <a:pt x="2" y="60"/>
                  <a:pt x="4" y="63"/>
                </a:cubicBezTo>
                <a:cubicBezTo>
                  <a:pt x="4" y="65"/>
                  <a:pt x="3" y="67"/>
                  <a:pt x="3" y="68"/>
                </a:cubicBezTo>
                <a:cubicBezTo>
                  <a:pt x="3" y="72"/>
                  <a:pt x="4" y="75"/>
                  <a:pt x="6" y="78"/>
                </a:cubicBezTo>
                <a:cubicBezTo>
                  <a:pt x="6" y="79"/>
                  <a:pt x="6" y="80"/>
                  <a:pt x="6" y="82"/>
                </a:cubicBezTo>
                <a:cubicBezTo>
                  <a:pt x="6" y="91"/>
                  <a:pt x="13" y="99"/>
                  <a:pt x="23" y="99"/>
                </a:cubicBezTo>
                <a:cubicBezTo>
                  <a:pt x="32" y="99"/>
                  <a:pt x="40" y="91"/>
                  <a:pt x="40" y="82"/>
                </a:cubicBezTo>
                <a:cubicBezTo>
                  <a:pt x="40" y="77"/>
                  <a:pt x="38" y="73"/>
                  <a:pt x="35" y="70"/>
                </a:cubicBezTo>
                <a:cubicBezTo>
                  <a:pt x="35" y="70"/>
                  <a:pt x="35" y="69"/>
                  <a:pt x="35" y="68"/>
                </a:cubicBezTo>
                <a:cubicBezTo>
                  <a:pt x="35" y="65"/>
                  <a:pt x="34" y="61"/>
                  <a:pt x="32" y="58"/>
                </a:cubicBezTo>
                <a:cubicBezTo>
                  <a:pt x="33" y="57"/>
                  <a:pt x="33" y="55"/>
                  <a:pt x="33" y="53"/>
                </a:cubicBezTo>
                <a:cubicBezTo>
                  <a:pt x="33" y="49"/>
                  <a:pt x="32" y="46"/>
                  <a:pt x="30" y="44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0"/>
                  <a:pt x="30" y="38"/>
                  <a:pt x="29" y="36"/>
                </a:cubicBezTo>
                <a:cubicBezTo>
                  <a:pt x="30" y="35"/>
                  <a:pt x="31" y="33"/>
                  <a:pt x="32" y="31"/>
                </a:cubicBezTo>
                <a:cubicBezTo>
                  <a:pt x="34" y="31"/>
                  <a:pt x="35" y="30"/>
                  <a:pt x="36" y="30"/>
                </a:cubicBezTo>
                <a:cubicBezTo>
                  <a:pt x="38" y="32"/>
                  <a:pt x="41" y="33"/>
                  <a:pt x="44" y="33"/>
                </a:cubicBezTo>
                <a:cubicBezTo>
                  <a:pt x="45" y="33"/>
                  <a:pt x="45" y="33"/>
                  <a:pt x="46" y="32"/>
                </a:cubicBezTo>
                <a:cubicBezTo>
                  <a:pt x="48" y="36"/>
                  <a:pt x="53" y="39"/>
                  <a:pt x="57" y="39"/>
                </a:cubicBezTo>
                <a:cubicBezTo>
                  <a:pt x="60" y="39"/>
                  <a:pt x="63" y="38"/>
                  <a:pt x="65" y="36"/>
                </a:cubicBezTo>
                <a:cubicBezTo>
                  <a:pt x="67" y="38"/>
                  <a:pt x="70" y="39"/>
                  <a:pt x="73" y="39"/>
                </a:cubicBezTo>
                <a:cubicBezTo>
                  <a:pt x="76" y="39"/>
                  <a:pt x="79" y="38"/>
                  <a:pt x="82" y="36"/>
                </a:cubicBezTo>
                <a:cubicBezTo>
                  <a:pt x="84" y="38"/>
                  <a:pt x="87" y="39"/>
                  <a:pt x="90" y="39"/>
                </a:cubicBezTo>
                <a:cubicBezTo>
                  <a:pt x="95" y="39"/>
                  <a:pt x="100" y="36"/>
                  <a:pt x="102" y="31"/>
                </a:cubicBezTo>
                <a:cubicBezTo>
                  <a:pt x="103" y="31"/>
                  <a:pt x="104" y="32"/>
                  <a:pt x="105" y="32"/>
                </a:cubicBezTo>
                <a:cubicBezTo>
                  <a:pt x="109" y="32"/>
                  <a:pt x="112" y="30"/>
                  <a:pt x="114" y="28"/>
                </a:cubicBezTo>
                <a:cubicBezTo>
                  <a:pt x="115" y="29"/>
                  <a:pt x="117" y="30"/>
                  <a:pt x="120" y="31"/>
                </a:cubicBezTo>
                <a:cubicBezTo>
                  <a:pt x="120" y="34"/>
                  <a:pt x="121" y="36"/>
                  <a:pt x="122" y="38"/>
                </a:cubicBezTo>
                <a:cubicBezTo>
                  <a:pt x="121" y="40"/>
                  <a:pt x="121" y="43"/>
                  <a:pt x="121" y="45"/>
                </a:cubicBezTo>
                <a:cubicBezTo>
                  <a:pt x="121" y="46"/>
                  <a:pt x="121" y="47"/>
                  <a:pt x="121" y="47"/>
                </a:cubicBezTo>
                <a:cubicBezTo>
                  <a:pt x="119" y="48"/>
                  <a:pt x="117" y="50"/>
                  <a:pt x="116" y="51"/>
                </a:cubicBezTo>
                <a:cubicBezTo>
                  <a:pt x="114" y="52"/>
                  <a:pt x="111" y="53"/>
                  <a:pt x="110" y="55"/>
                </a:cubicBezTo>
                <a:cubicBezTo>
                  <a:pt x="108" y="54"/>
                  <a:pt x="107" y="54"/>
                  <a:pt x="105" y="54"/>
                </a:cubicBezTo>
                <a:cubicBezTo>
                  <a:pt x="101" y="54"/>
                  <a:pt x="98" y="56"/>
                  <a:pt x="95" y="59"/>
                </a:cubicBezTo>
                <a:cubicBezTo>
                  <a:pt x="93" y="57"/>
                  <a:pt x="90" y="56"/>
                  <a:pt x="88" y="56"/>
                </a:cubicBezTo>
                <a:cubicBezTo>
                  <a:pt x="80" y="56"/>
                  <a:pt x="74" y="62"/>
                  <a:pt x="74" y="70"/>
                </a:cubicBezTo>
                <a:cubicBezTo>
                  <a:pt x="74" y="70"/>
                  <a:pt x="74" y="71"/>
                  <a:pt x="74" y="71"/>
                </a:cubicBezTo>
                <a:cubicBezTo>
                  <a:pt x="69" y="73"/>
                  <a:pt x="66" y="78"/>
                  <a:pt x="66" y="84"/>
                </a:cubicBezTo>
                <a:cubicBezTo>
                  <a:pt x="66" y="88"/>
                  <a:pt x="68" y="92"/>
                  <a:pt x="70" y="95"/>
                </a:cubicBezTo>
                <a:cubicBezTo>
                  <a:pt x="68" y="97"/>
                  <a:pt x="66" y="101"/>
                  <a:pt x="66" y="105"/>
                </a:cubicBezTo>
                <a:cubicBezTo>
                  <a:pt x="66" y="112"/>
                  <a:pt x="71" y="118"/>
                  <a:pt x="77" y="120"/>
                </a:cubicBezTo>
                <a:cubicBezTo>
                  <a:pt x="77" y="120"/>
                  <a:pt x="78" y="121"/>
                  <a:pt x="78" y="121"/>
                </a:cubicBezTo>
                <a:cubicBezTo>
                  <a:pt x="79" y="124"/>
                  <a:pt x="80" y="127"/>
                  <a:pt x="80" y="127"/>
                </a:cubicBezTo>
                <a:cubicBezTo>
                  <a:pt x="81" y="127"/>
                  <a:pt x="81" y="127"/>
                  <a:pt x="81" y="127"/>
                </a:cubicBezTo>
                <a:cubicBezTo>
                  <a:pt x="81" y="127"/>
                  <a:pt x="83" y="124"/>
                  <a:pt x="84" y="121"/>
                </a:cubicBezTo>
                <a:cubicBezTo>
                  <a:pt x="84" y="121"/>
                  <a:pt x="84" y="120"/>
                  <a:pt x="85" y="120"/>
                </a:cubicBezTo>
                <a:cubicBezTo>
                  <a:pt x="91" y="118"/>
                  <a:pt x="96" y="112"/>
                  <a:pt x="96" y="105"/>
                </a:cubicBezTo>
                <a:cubicBezTo>
                  <a:pt x="96" y="101"/>
                  <a:pt x="94" y="97"/>
                  <a:pt x="91" y="95"/>
                </a:cubicBezTo>
                <a:cubicBezTo>
                  <a:pt x="94" y="92"/>
                  <a:pt x="96" y="88"/>
                  <a:pt x="96" y="84"/>
                </a:cubicBezTo>
                <a:cubicBezTo>
                  <a:pt x="96" y="83"/>
                  <a:pt x="95" y="82"/>
                  <a:pt x="95" y="81"/>
                </a:cubicBezTo>
                <a:cubicBezTo>
                  <a:pt x="97" y="79"/>
                  <a:pt x="98" y="78"/>
                  <a:pt x="99" y="76"/>
                </a:cubicBezTo>
                <a:cubicBezTo>
                  <a:pt x="101" y="77"/>
                  <a:pt x="103" y="78"/>
                  <a:pt x="105" y="78"/>
                </a:cubicBezTo>
                <a:cubicBezTo>
                  <a:pt x="108" y="84"/>
                  <a:pt x="115" y="89"/>
                  <a:pt x="122" y="89"/>
                </a:cubicBezTo>
                <a:cubicBezTo>
                  <a:pt x="133" y="89"/>
                  <a:pt x="141" y="81"/>
                  <a:pt x="142" y="71"/>
                </a:cubicBezTo>
                <a:cubicBezTo>
                  <a:pt x="144" y="68"/>
                  <a:pt x="145" y="65"/>
                  <a:pt x="145" y="61"/>
                </a:cubicBezTo>
                <a:cubicBezTo>
                  <a:pt x="145" y="59"/>
                  <a:pt x="144" y="57"/>
                  <a:pt x="143" y="5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sp>
        <p:nvSpPr>
          <p:cNvPr id="81" name="Freeform 128"/>
          <p:cNvSpPr>
            <a:spLocks/>
          </p:cNvSpPr>
          <p:nvPr/>
        </p:nvSpPr>
        <p:spPr bwMode="auto">
          <a:xfrm>
            <a:off x="5379177" y="2948043"/>
            <a:ext cx="303347" cy="355350"/>
          </a:xfrm>
          <a:custGeom>
            <a:avLst/>
            <a:gdLst/>
            <a:ahLst/>
            <a:cxnLst>
              <a:cxn ang="0">
                <a:pos x="94" y="45"/>
              </a:cxn>
              <a:cxn ang="0">
                <a:pos x="99" y="92"/>
              </a:cxn>
              <a:cxn ang="0">
                <a:pos x="71" y="118"/>
              </a:cxn>
              <a:cxn ang="0">
                <a:pos x="10" y="116"/>
              </a:cxn>
              <a:cxn ang="0">
                <a:pos x="24" y="62"/>
              </a:cxn>
              <a:cxn ang="0">
                <a:pos x="44" y="48"/>
              </a:cxn>
              <a:cxn ang="0">
                <a:pos x="45" y="42"/>
              </a:cxn>
              <a:cxn ang="0">
                <a:pos x="28" y="40"/>
              </a:cxn>
              <a:cxn ang="0">
                <a:pos x="32" y="25"/>
              </a:cxn>
              <a:cxn ang="0">
                <a:pos x="43" y="28"/>
              </a:cxn>
              <a:cxn ang="0">
                <a:pos x="37" y="14"/>
              </a:cxn>
              <a:cxn ang="0">
                <a:pos x="45" y="7"/>
              </a:cxn>
              <a:cxn ang="0">
                <a:pos x="45" y="3"/>
              </a:cxn>
              <a:cxn ang="0">
                <a:pos x="48" y="1"/>
              </a:cxn>
              <a:cxn ang="0">
                <a:pos x="52" y="3"/>
              </a:cxn>
              <a:cxn ang="0">
                <a:pos x="53" y="6"/>
              </a:cxn>
              <a:cxn ang="0">
                <a:pos x="55" y="6"/>
              </a:cxn>
              <a:cxn ang="0">
                <a:pos x="56" y="2"/>
              </a:cxn>
              <a:cxn ang="0">
                <a:pos x="59" y="1"/>
              </a:cxn>
              <a:cxn ang="0">
                <a:pos x="62" y="4"/>
              </a:cxn>
              <a:cxn ang="0">
                <a:pos x="62" y="8"/>
              </a:cxn>
              <a:cxn ang="0">
                <a:pos x="67" y="9"/>
              </a:cxn>
              <a:cxn ang="0">
                <a:pos x="69" y="4"/>
              </a:cxn>
              <a:cxn ang="0">
                <a:pos x="76" y="7"/>
              </a:cxn>
              <a:cxn ang="0">
                <a:pos x="76" y="19"/>
              </a:cxn>
              <a:cxn ang="0">
                <a:pos x="80" y="33"/>
              </a:cxn>
              <a:cxn ang="0">
                <a:pos x="79" y="18"/>
              </a:cxn>
              <a:cxn ang="0">
                <a:pos x="86" y="17"/>
              </a:cxn>
              <a:cxn ang="0">
                <a:pos x="89" y="26"/>
              </a:cxn>
              <a:cxn ang="0">
                <a:pos x="91" y="18"/>
              </a:cxn>
              <a:cxn ang="0">
                <a:pos x="96" y="17"/>
              </a:cxn>
              <a:cxn ang="0">
                <a:pos x="99" y="21"/>
              </a:cxn>
              <a:cxn ang="0">
                <a:pos x="94" y="45"/>
              </a:cxn>
            </a:cxnLst>
            <a:rect l="0" t="0" r="r" b="b"/>
            <a:pathLst>
              <a:path w="114" h="133">
                <a:moveTo>
                  <a:pt x="94" y="45"/>
                </a:moveTo>
                <a:cubicBezTo>
                  <a:pt x="94" y="45"/>
                  <a:pt x="114" y="65"/>
                  <a:pt x="99" y="92"/>
                </a:cubicBezTo>
                <a:cubicBezTo>
                  <a:pt x="99" y="92"/>
                  <a:pt x="96" y="105"/>
                  <a:pt x="71" y="118"/>
                </a:cubicBezTo>
                <a:cubicBezTo>
                  <a:pt x="46" y="130"/>
                  <a:pt x="20" y="133"/>
                  <a:pt x="10" y="116"/>
                </a:cubicBezTo>
                <a:cubicBezTo>
                  <a:pt x="0" y="98"/>
                  <a:pt x="18" y="67"/>
                  <a:pt x="24" y="62"/>
                </a:cubicBezTo>
                <a:cubicBezTo>
                  <a:pt x="24" y="62"/>
                  <a:pt x="26" y="51"/>
                  <a:pt x="44" y="48"/>
                </a:cubicBezTo>
                <a:cubicBezTo>
                  <a:pt x="44" y="48"/>
                  <a:pt x="51" y="42"/>
                  <a:pt x="45" y="42"/>
                </a:cubicBezTo>
                <a:cubicBezTo>
                  <a:pt x="38" y="43"/>
                  <a:pt x="29" y="43"/>
                  <a:pt x="28" y="40"/>
                </a:cubicBezTo>
                <a:cubicBezTo>
                  <a:pt x="27" y="37"/>
                  <a:pt x="28" y="26"/>
                  <a:pt x="32" y="25"/>
                </a:cubicBezTo>
                <a:cubicBezTo>
                  <a:pt x="36" y="24"/>
                  <a:pt x="43" y="28"/>
                  <a:pt x="43" y="28"/>
                </a:cubicBezTo>
                <a:cubicBezTo>
                  <a:pt x="43" y="28"/>
                  <a:pt x="48" y="17"/>
                  <a:pt x="37" y="14"/>
                </a:cubicBezTo>
                <a:cubicBezTo>
                  <a:pt x="37" y="14"/>
                  <a:pt x="38" y="6"/>
                  <a:pt x="45" y="7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6" y="1"/>
                  <a:pt x="48" y="1"/>
                </a:cubicBezTo>
                <a:cubicBezTo>
                  <a:pt x="51" y="1"/>
                  <a:pt x="52" y="3"/>
                  <a:pt x="52" y="3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2"/>
                  <a:pt x="56" y="0"/>
                  <a:pt x="59" y="1"/>
                </a:cubicBezTo>
                <a:cubicBezTo>
                  <a:pt x="63" y="2"/>
                  <a:pt x="62" y="4"/>
                  <a:pt x="62" y="4"/>
                </a:cubicBezTo>
                <a:cubicBezTo>
                  <a:pt x="62" y="4"/>
                  <a:pt x="62" y="8"/>
                  <a:pt x="62" y="8"/>
                </a:cubicBezTo>
                <a:cubicBezTo>
                  <a:pt x="62" y="8"/>
                  <a:pt x="65" y="11"/>
                  <a:pt x="67" y="9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4"/>
                  <a:pt x="74" y="2"/>
                  <a:pt x="76" y="7"/>
                </a:cubicBezTo>
                <a:cubicBezTo>
                  <a:pt x="76" y="7"/>
                  <a:pt x="71" y="14"/>
                  <a:pt x="76" y="19"/>
                </a:cubicBezTo>
                <a:cubicBezTo>
                  <a:pt x="76" y="19"/>
                  <a:pt x="80" y="24"/>
                  <a:pt x="80" y="33"/>
                </a:cubicBezTo>
                <a:cubicBezTo>
                  <a:pt x="80" y="33"/>
                  <a:pt x="81" y="22"/>
                  <a:pt x="79" y="18"/>
                </a:cubicBezTo>
                <a:cubicBezTo>
                  <a:pt x="79" y="18"/>
                  <a:pt x="82" y="15"/>
                  <a:pt x="86" y="17"/>
                </a:cubicBezTo>
                <a:cubicBezTo>
                  <a:pt x="86" y="17"/>
                  <a:pt x="86" y="25"/>
                  <a:pt x="89" y="26"/>
                </a:cubicBezTo>
                <a:cubicBezTo>
                  <a:pt x="91" y="26"/>
                  <a:pt x="91" y="18"/>
                  <a:pt x="91" y="18"/>
                </a:cubicBezTo>
                <a:cubicBezTo>
                  <a:pt x="91" y="18"/>
                  <a:pt x="92" y="16"/>
                  <a:pt x="96" y="17"/>
                </a:cubicBezTo>
                <a:cubicBezTo>
                  <a:pt x="100" y="18"/>
                  <a:pt x="99" y="21"/>
                  <a:pt x="99" y="21"/>
                </a:cubicBezTo>
                <a:cubicBezTo>
                  <a:pt x="99" y="21"/>
                  <a:pt x="86" y="31"/>
                  <a:pt x="94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sp>
        <p:nvSpPr>
          <p:cNvPr id="82" name="Freeform 8"/>
          <p:cNvSpPr>
            <a:spLocks/>
          </p:cNvSpPr>
          <p:nvPr/>
        </p:nvSpPr>
        <p:spPr bwMode="auto">
          <a:xfrm>
            <a:off x="4711433" y="4126229"/>
            <a:ext cx="267235" cy="351017"/>
          </a:xfrm>
          <a:custGeom>
            <a:avLst/>
            <a:gdLst/>
            <a:ahLst/>
            <a:cxnLst>
              <a:cxn ang="0">
                <a:pos x="99" y="21"/>
              </a:cxn>
              <a:cxn ang="0">
                <a:pos x="94" y="6"/>
              </a:cxn>
              <a:cxn ang="0">
                <a:pos x="83" y="0"/>
              </a:cxn>
              <a:cxn ang="0">
                <a:pos x="68" y="0"/>
              </a:cxn>
              <a:cxn ang="0">
                <a:pos x="50" y="3"/>
              </a:cxn>
              <a:cxn ang="0">
                <a:pos x="32" y="0"/>
              </a:cxn>
              <a:cxn ang="0">
                <a:pos x="17" y="0"/>
              </a:cxn>
              <a:cxn ang="0">
                <a:pos x="6" y="6"/>
              </a:cxn>
              <a:cxn ang="0">
                <a:pos x="0" y="21"/>
              </a:cxn>
              <a:cxn ang="0">
                <a:pos x="7" y="57"/>
              </a:cxn>
              <a:cxn ang="0">
                <a:pos x="12" y="81"/>
              </a:cxn>
              <a:cxn ang="0">
                <a:pos x="21" y="126"/>
              </a:cxn>
              <a:cxn ang="0">
                <a:pos x="32" y="125"/>
              </a:cxn>
              <a:cxn ang="0">
                <a:pos x="50" y="64"/>
              </a:cxn>
              <a:cxn ang="0">
                <a:pos x="68" y="125"/>
              </a:cxn>
              <a:cxn ang="0">
                <a:pos x="79" y="126"/>
              </a:cxn>
              <a:cxn ang="0">
                <a:pos x="88" y="81"/>
              </a:cxn>
              <a:cxn ang="0">
                <a:pos x="93" y="57"/>
              </a:cxn>
              <a:cxn ang="0">
                <a:pos x="99" y="21"/>
              </a:cxn>
            </a:cxnLst>
            <a:rect l="0" t="0" r="r" b="b"/>
            <a:pathLst>
              <a:path w="100" h="131">
                <a:moveTo>
                  <a:pt x="99" y="21"/>
                </a:moveTo>
                <a:cubicBezTo>
                  <a:pt x="99" y="16"/>
                  <a:pt x="96" y="9"/>
                  <a:pt x="94" y="6"/>
                </a:cubicBezTo>
                <a:cubicBezTo>
                  <a:pt x="91" y="3"/>
                  <a:pt x="86" y="1"/>
                  <a:pt x="83" y="0"/>
                </a:cubicBezTo>
                <a:cubicBezTo>
                  <a:pt x="80" y="0"/>
                  <a:pt x="73" y="0"/>
                  <a:pt x="68" y="0"/>
                </a:cubicBezTo>
                <a:cubicBezTo>
                  <a:pt x="50" y="3"/>
                  <a:pt x="50" y="3"/>
                  <a:pt x="50" y="3"/>
                </a:cubicBezTo>
                <a:cubicBezTo>
                  <a:pt x="32" y="0"/>
                  <a:pt x="32" y="0"/>
                  <a:pt x="32" y="0"/>
                </a:cubicBezTo>
                <a:cubicBezTo>
                  <a:pt x="27" y="0"/>
                  <a:pt x="20" y="0"/>
                  <a:pt x="17" y="0"/>
                </a:cubicBezTo>
                <a:cubicBezTo>
                  <a:pt x="13" y="1"/>
                  <a:pt x="9" y="3"/>
                  <a:pt x="6" y="6"/>
                </a:cubicBezTo>
                <a:cubicBezTo>
                  <a:pt x="4" y="9"/>
                  <a:pt x="1" y="16"/>
                  <a:pt x="0" y="21"/>
                </a:cubicBezTo>
                <a:cubicBezTo>
                  <a:pt x="0" y="30"/>
                  <a:pt x="1" y="44"/>
                  <a:pt x="7" y="57"/>
                </a:cubicBezTo>
                <a:cubicBezTo>
                  <a:pt x="7" y="57"/>
                  <a:pt x="12" y="67"/>
                  <a:pt x="12" y="81"/>
                </a:cubicBezTo>
                <a:cubicBezTo>
                  <a:pt x="12" y="92"/>
                  <a:pt x="16" y="116"/>
                  <a:pt x="21" y="126"/>
                </a:cubicBezTo>
                <a:cubicBezTo>
                  <a:pt x="23" y="131"/>
                  <a:pt x="30" y="130"/>
                  <a:pt x="32" y="125"/>
                </a:cubicBezTo>
                <a:cubicBezTo>
                  <a:pt x="37" y="108"/>
                  <a:pt x="40" y="64"/>
                  <a:pt x="50" y="64"/>
                </a:cubicBezTo>
                <a:cubicBezTo>
                  <a:pt x="59" y="64"/>
                  <a:pt x="63" y="108"/>
                  <a:pt x="68" y="125"/>
                </a:cubicBezTo>
                <a:cubicBezTo>
                  <a:pt x="69" y="130"/>
                  <a:pt x="76" y="131"/>
                  <a:pt x="79" y="126"/>
                </a:cubicBezTo>
                <a:cubicBezTo>
                  <a:pt x="84" y="116"/>
                  <a:pt x="88" y="92"/>
                  <a:pt x="88" y="81"/>
                </a:cubicBezTo>
                <a:cubicBezTo>
                  <a:pt x="88" y="67"/>
                  <a:pt x="93" y="57"/>
                  <a:pt x="93" y="57"/>
                </a:cubicBezTo>
                <a:cubicBezTo>
                  <a:pt x="99" y="44"/>
                  <a:pt x="100" y="30"/>
                  <a:pt x="99" y="21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sp>
        <p:nvSpPr>
          <p:cNvPr id="83" name="Freeform 54"/>
          <p:cNvSpPr>
            <a:spLocks noEditPoints="1"/>
          </p:cNvSpPr>
          <p:nvPr/>
        </p:nvSpPr>
        <p:spPr bwMode="auto">
          <a:xfrm>
            <a:off x="4567704" y="1663421"/>
            <a:ext cx="554692" cy="557285"/>
          </a:xfrm>
          <a:custGeom>
            <a:avLst/>
            <a:gdLst/>
            <a:ahLst/>
            <a:cxnLst>
              <a:cxn ang="0">
                <a:pos x="70" y="12"/>
              </a:cxn>
              <a:cxn ang="0">
                <a:pos x="62" y="16"/>
              </a:cxn>
              <a:cxn ang="0">
                <a:pos x="58" y="0"/>
              </a:cxn>
              <a:cxn ang="0">
                <a:pos x="54" y="16"/>
              </a:cxn>
              <a:cxn ang="0">
                <a:pos x="46" y="12"/>
              </a:cxn>
              <a:cxn ang="0">
                <a:pos x="0" y="26"/>
              </a:cxn>
              <a:cxn ang="0">
                <a:pos x="26" y="34"/>
              </a:cxn>
              <a:cxn ang="0">
                <a:pos x="48" y="35"/>
              </a:cxn>
              <a:cxn ang="0">
                <a:pos x="55" y="56"/>
              </a:cxn>
              <a:cxn ang="0">
                <a:pos x="41" y="53"/>
              </a:cxn>
              <a:cxn ang="0">
                <a:pos x="28" y="47"/>
              </a:cxn>
              <a:cxn ang="0">
                <a:pos x="39" y="46"/>
              </a:cxn>
              <a:cxn ang="0">
                <a:pos x="51" y="43"/>
              </a:cxn>
              <a:cxn ang="0">
                <a:pos x="47" y="40"/>
              </a:cxn>
              <a:cxn ang="0">
                <a:pos x="18" y="48"/>
              </a:cxn>
              <a:cxn ang="0">
                <a:pos x="46" y="62"/>
              </a:cxn>
              <a:cxn ang="0">
                <a:pos x="52" y="87"/>
              </a:cxn>
              <a:cxn ang="0">
                <a:pos x="53" y="116"/>
              </a:cxn>
              <a:cxn ang="0">
                <a:pos x="53" y="116"/>
              </a:cxn>
              <a:cxn ang="0">
                <a:pos x="55" y="92"/>
              </a:cxn>
              <a:cxn ang="0">
                <a:pos x="55" y="108"/>
              </a:cxn>
              <a:cxn ang="0">
                <a:pos x="60" y="108"/>
              </a:cxn>
              <a:cxn ang="0">
                <a:pos x="61" y="92"/>
              </a:cxn>
              <a:cxn ang="0">
                <a:pos x="62" y="116"/>
              </a:cxn>
              <a:cxn ang="0">
                <a:pos x="62" y="116"/>
              </a:cxn>
              <a:cxn ang="0">
                <a:pos x="63" y="87"/>
              </a:cxn>
              <a:cxn ang="0">
                <a:pos x="69" y="62"/>
              </a:cxn>
              <a:cxn ang="0">
                <a:pos x="97" y="48"/>
              </a:cxn>
              <a:cxn ang="0">
                <a:pos x="68" y="40"/>
              </a:cxn>
              <a:cxn ang="0">
                <a:pos x="65" y="43"/>
              </a:cxn>
              <a:cxn ang="0">
                <a:pos x="76" y="46"/>
              </a:cxn>
              <a:cxn ang="0">
                <a:pos x="87" y="48"/>
              </a:cxn>
              <a:cxn ang="0">
                <a:pos x="74" y="53"/>
              </a:cxn>
              <a:cxn ang="0">
                <a:pos x="61" y="56"/>
              </a:cxn>
              <a:cxn ang="0">
                <a:pos x="68" y="35"/>
              </a:cxn>
              <a:cxn ang="0">
                <a:pos x="89" y="34"/>
              </a:cxn>
              <a:cxn ang="0">
                <a:pos x="116" y="26"/>
              </a:cxn>
              <a:cxn ang="0">
                <a:pos x="47" y="74"/>
              </a:cxn>
              <a:cxn ang="0">
                <a:pos x="55" y="81"/>
              </a:cxn>
              <a:cxn ang="0">
                <a:pos x="47" y="74"/>
              </a:cxn>
              <a:cxn ang="0">
                <a:pos x="61" y="81"/>
              </a:cxn>
              <a:cxn ang="0">
                <a:pos x="68" y="74"/>
              </a:cxn>
            </a:cxnLst>
            <a:rect l="0" t="0" r="r" b="b"/>
            <a:pathLst>
              <a:path w="116" h="116">
                <a:moveTo>
                  <a:pt x="80" y="7"/>
                </a:moveTo>
                <a:cubicBezTo>
                  <a:pt x="76" y="4"/>
                  <a:pt x="74" y="5"/>
                  <a:pt x="70" y="12"/>
                </a:cubicBezTo>
                <a:cubicBezTo>
                  <a:pt x="68" y="16"/>
                  <a:pt x="64" y="17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4" y="14"/>
                  <a:pt x="66" y="11"/>
                  <a:pt x="66" y="8"/>
                </a:cubicBezTo>
                <a:cubicBezTo>
                  <a:pt x="66" y="4"/>
                  <a:pt x="63" y="0"/>
                  <a:pt x="58" y="0"/>
                </a:cubicBezTo>
                <a:cubicBezTo>
                  <a:pt x="53" y="0"/>
                  <a:pt x="50" y="4"/>
                  <a:pt x="50" y="8"/>
                </a:cubicBezTo>
                <a:cubicBezTo>
                  <a:pt x="50" y="11"/>
                  <a:pt x="52" y="14"/>
                  <a:pt x="54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2" y="17"/>
                  <a:pt x="48" y="16"/>
                  <a:pt x="46" y="12"/>
                </a:cubicBezTo>
                <a:cubicBezTo>
                  <a:pt x="42" y="5"/>
                  <a:pt x="39" y="4"/>
                  <a:pt x="36" y="7"/>
                </a:cubicBezTo>
                <a:cubicBezTo>
                  <a:pt x="32" y="10"/>
                  <a:pt x="18" y="28"/>
                  <a:pt x="0" y="26"/>
                </a:cubicBezTo>
                <a:cubicBezTo>
                  <a:pt x="0" y="26"/>
                  <a:pt x="4" y="34"/>
                  <a:pt x="13" y="32"/>
                </a:cubicBezTo>
                <a:cubicBezTo>
                  <a:pt x="13" y="32"/>
                  <a:pt x="18" y="38"/>
                  <a:pt x="26" y="34"/>
                </a:cubicBezTo>
                <a:cubicBezTo>
                  <a:pt x="26" y="34"/>
                  <a:pt x="31" y="38"/>
                  <a:pt x="38" y="34"/>
                </a:cubicBezTo>
                <a:cubicBezTo>
                  <a:pt x="38" y="34"/>
                  <a:pt x="43" y="38"/>
                  <a:pt x="48" y="35"/>
                </a:cubicBezTo>
                <a:cubicBezTo>
                  <a:pt x="48" y="35"/>
                  <a:pt x="51" y="37"/>
                  <a:pt x="55" y="3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48" y="55"/>
                  <a:pt x="41" y="53"/>
                </a:cubicBezTo>
                <a:cubicBezTo>
                  <a:pt x="35" y="52"/>
                  <a:pt x="29" y="49"/>
                  <a:pt x="28" y="48"/>
                </a:cubicBezTo>
                <a:cubicBezTo>
                  <a:pt x="28" y="48"/>
                  <a:pt x="28" y="48"/>
                  <a:pt x="28" y="47"/>
                </a:cubicBezTo>
                <a:cubicBezTo>
                  <a:pt x="29" y="47"/>
                  <a:pt x="30" y="47"/>
                  <a:pt x="31" y="47"/>
                </a:cubicBezTo>
                <a:cubicBezTo>
                  <a:pt x="33" y="46"/>
                  <a:pt x="36" y="46"/>
                  <a:pt x="39" y="46"/>
                </a:cubicBezTo>
                <a:cubicBezTo>
                  <a:pt x="45" y="46"/>
                  <a:pt x="46" y="46"/>
                  <a:pt x="46" y="46"/>
                </a:cubicBezTo>
                <a:cubicBezTo>
                  <a:pt x="46" y="46"/>
                  <a:pt x="50" y="46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0" y="40"/>
                  <a:pt x="49" y="40"/>
                  <a:pt x="47" y="40"/>
                </a:cubicBezTo>
                <a:cubicBezTo>
                  <a:pt x="45" y="39"/>
                  <a:pt x="46" y="40"/>
                  <a:pt x="42" y="40"/>
                </a:cubicBezTo>
                <a:cubicBezTo>
                  <a:pt x="37" y="40"/>
                  <a:pt x="20" y="39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9" y="56"/>
                  <a:pt x="35" y="59"/>
                  <a:pt x="46" y="62"/>
                </a:cubicBezTo>
                <a:cubicBezTo>
                  <a:pt x="42" y="64"/>
                  <a:pt x="40" y="68"/>
                  <a:pt x="39" y="72"/>
                </a:cubicBezTo>
                <a:cubicBezTo>
                  <a:pt x="39" y="77"/>
                  <a:pt x="43" y="82"/>
                  <a:pt x="52" y="87"/>
                </a:cubicBezTo>
                <a:cubicBezTo>
                  <a:pt x="45" y="92"/>
                  <a:pt x="41" y="96"/>
                  <a:pt x="41" y="102"/>
                </a:cubicBezTo>
                <a:cubicBezTo>
                  <a:pt x="42" y="106"/>
                  <a:pt x="45" y="112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48" y="107"/>
                  <a:pt x="47" y="103"/>
                </a:cubicBezTo>
                <a:cubicBezTo>
                  <a:pt x="47" y="100"/>
                  <a:pt x="49" y="96"/>
                  <a:pt x="55" y="92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110"/>
                  <a:pt x="57" y="111"/>
                  <a:pt x="58" y="111"/>
                </a:cubicBezTo>
                <a:cubicBezTo>
                  <a:pt x="59" y="111"/>
                  <a:pt x="60" y="110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1" y="92"/>
                  <a:pt x="61" y="92"/>
                  <a:pt x="61" y="92"/>
                </a:cubicBezTo>
                <a:cubicBezTo>
                  <a:pt x="67" y="97"/>
                  <a:pt x="68" y="100"/>
                  <a:pt x="68" y="103"/>
                </a:cubicBezTo>
                <a:cubicBezTo>
                  <a:pt x="67" y="107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70" y="112"/>
                  <a:pt x="74" y="106"/>
                  <a:pt x="74" y="102"/>
                </a:cubicBezTo>
                <a:cubicBezTo>
                  <a:pt x="75" y="96"/>
                  <a:pt x="70" y="92"/>
                  <a:pt x="63" y="87"/>
                </a:cubicBezTo>
                <a:cubicBezTo>
                  <a:pt x="72" y="82"/>
                  <a:pt x="76" y="77"/>
                  <a:pt x="76" y="72"/>
                </a:cubicBezTo>
                <a:cubicBezTo>
                  <a:pt x="75" y="68"/>
                  <a:pt x="73" y="64"/>
                  <a:pt x="69" y="62"/>
                </a:cubicBezTo>
                <a:cubicBezTo>
                  <a:pt x="80" y="59"/>
                  <a:pt x="96" y="56"/>
                  <a:pt x="97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5" y="39"/>
                  <a:pt x="78" y="40"/>
                  <a:pt x="73" y="40"/>
                </a:cubicBezTo>
                <a:cubicBezTo>
                  <a:pt x="69" y="40"/>
                  <a:pt x="71" y="39"/>
                  <a:pt x="68" y="40"/>
                </a:cubicBezTo>
                <a:cubicBezTo>
                  <a:pt x="67" y="40"/>
                  <a:pt x="65" y="40"/>
                  <a:pt x="65" y="43"/>
                </a:cubicBezTo>
                <a:cubicBezTo>
                  <a:pt x="64" y="43"/>
                  <a:pt x="65" y="43"/>
                  <a:pt x="65" y="43"/>
                </a:cubicBezTo>
                <a:cubicBezTo>
                  <a:pt x="65" y="46"/>
                  <a:pt x="69" y="46"/>
                  <a:pt x="69" y="46"/>
                </a:cubicBezTo>
                <a:cubicBezTo>
                  <a:pt x="69" y="46"/>
                  <a:pt x="70" y="46"/>
                  <a:pt x="76" y="46"/>
                </a:cubicBezTo>
                <a:cubicBezTo>
                  <a:pt x="79" y="46"/>
                  <a:pt x="82" y="46"/>
                  <a:pt x="84" y="47"/>
                </a:cubicBezTo>
                <a:cubicBezTo>
                  <a:pt x="85" y="47"/>
                  <a:pt x="86" y="47"/>
                  <a:pt x="87" y="48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0" y="52"/>
                  <a:pt x="74" y="53"/>
                </a:cubicBezTo>
                <a:cubicBezTo>
                  <a:pt x="67" y="55"/>
                  <a:pt x="61" y="56"/>
                  <a:pt x="61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36"/>
                  <a:pt x="61" y="36"/>
                  <a:pt x="61" y="36"/>
                </a:cubicBezTo>
                <a:cubicBezTo>
                  <a:pt x="65" y="37"/>
                  <a:pt x="68" y="35"/>
                  <a:pt x="68" y="35"/>
                </a:cubicBezTo>
                <a:cubicBezTo>
                  <a:pt x="73" y="38"/>
                  <a:pt x="78" y="34"/>
                  <a:pt x="78" y="34"/>
                </a:cubicBezTo>
                <a:cubicBezTo>
                  <a:pt x="85" y="38"/>
                  <a:pt x="89" y="34"/>
                  <a:pt x="89" y="34"/>
                </a:cubicBezTo>
                <a:cubicBezTo>
                  <a:pt x="98" y="38"/>
                  <a:pt x="103" y="32"/>
                  <a:pt x="103" y="32"/>
                </a:cubicBezTo>
                <a:cubicBezTo>
                  <a:pt x="112" y="34"/>
                  <a:pt x="116" y="26"/>
                  <a:pt x="116" y="26"/>
                </a:cubicBezTo>
                <a:cubicBezTo>
                  <a:pt x="98" y="28"/>
                  <a:pt x="84" y="10"/>
                  <a:pt x="80" y="7"/>
                </a:cubicBezTo>
                <a:moveTo>
                  <a:pt x="47" y="74"/>
                </a:moveTo>
                <a:cubicBezTo>
                  <a:pt x="47" y="72"/>
                  <a:pt x="47" y="68"/>
                  <a:pt x="55" y="65"/>
                </a:cubicBezTo>
                <a:cubicBezTo>
                  <a:pt x="55" y="81"/>
                  <a:pt x="55" y="81"/>
                  <a:pt x="55" y="81"/>
                </a:cubicBezTo>
                <a:cubicBezTo>
                  <a:pt x="53" y="80"/>
                  <a:pt x="52" y="79"/>
                  <a:pt x="50" y="78"/>
                </a:cubicBezTo>
                <a:cubicBezTo>
                  <a:pt x="48" y="77"/>
                  <a:pt x="47" y="75"/>
                  <a:pt x="47" y="74"/>
                </a:cubicBezTo>
                <a:moveTo>
                  <a:pt x="65" y="78"/>
                </a:moveTo>
                <a:cubicBezTo>
                  <a:pt x="64" y="79"/>
                  <a:pt x="62" y="80"/>
                  <a:pt x="61" y="81"/>
                </a:cubicBezTo>
                <a:cubicBezTo>
                  <a:pt x="61" y="65"/>
                  <a:pt x="61" y="65"/>
                  <a:pt x="61" y="65"/>
                </a:cubicBezTo>
                <a:cubicBezTo>
                  <a:pt x="68" y="68"/>
                  <a:pt x="68" y="72"/>
                  <a:pt x="68" y="74"/>
                </a:cubicBezTo>
                <a:cubicBezTo>
                  <a:pt x="68" y="75"/>
                  <a:pt x="67" y="77"/>
                  <a:pt x="65" y="7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grpSp>
        <p:nvGrpSpPr>
          <p:cNvPr id="84" name="Group 131"/>
          <p:cNvGrpSpPr/>
          <p:nvPr/>
        </p:nvGrpSpPr>
        <p:grpSpPr>
          <a:xfrm>
            <a:off x="3413971" y="1667605"/>
            <a:ext cx="567690" cy="548916"/>
            <a:chOff x="5659438" y="2249486"/>
            <a:chExt cx="623885" cy="603252"/>
          </a:xfrm>
          <a:solidFill>
            <a:schemeClr val="bg1"/>
          </a:solidFill>
        </p:grpSpPr>
        <p:sp>
          <p:nvSpPr>
            <p:cNvPr id="85" name="Freeform 67"/>
            <p:cNvSpPr>
              <a:spLocks noEditPoints="1"/>
            </p:cNvSpPr>
            <p:nvPr/>
          </p:nvSpPr>
          <p:spPr bwMode="auto">
            <a:xfrm>
              <a:off x="5988048" y="2249486"/>
              <a:ext cx="295275" cy="5857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50"/>
                </a:cxn>
                <a:cxn ang="0">
                  <a:pos x="51" y="0"/>
                </a:cxn>
                <a:cxn ang="0">
                  <a:pos x="101" y="50"/>
                </a:cxn>
                <a:cxn ang="0">
                  <a:pos x="101" y="148"/>
                </a:cxn>
                <a:cxn ang="0">
                  <a:pos x="51" y="199"/>
                </a:cxn>
                <a:cxn ang="0">
                  <a:pos x="0" y="148"/>
                </a:cxn>
                <a:cxn ang="0">
                  <a:pos x="9" y="50"/>
                </a:cxn>
                <a:cxn ang="0">
                  <a:pos x="9" y="148"/>
                </a:cxn>
                <a:cxn ang="0">
                  <a:pos x="51" y="190"/>
                </a:cxn>
                <a:cxn ang="0">
                  <a:pos x="92" y="148"/>
                </a:cxn>
                <a:cxn ang="0">
                  <a:pos x="92" y="50"/>
                </a:cxn>
                <a:cxn ang="0">
                  <a:pos x="51" y="9"/>
                </a:cxn>
                <a:cxn ang="0">
                  <a:pos x="9" y="50"/>
                </a:cxn>
              </a:cxnLst>
              <a:rect l="0" t="0" r="r" b="b"/>
              <a:pathLst>
                <a:path w="101" h="199">
                  <a:moveTo>
                    <a:pt x="0" y="148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8" y="0"/>
                    <a:pt x="101" y="23"/>
                    <a:pt x="101" y="50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76"/>
                    <a:pt x="78" y="199"/>
                    <a:pt x="51" y="199"/>
                  </a:cubicBezTo>
                  <a:cubicBezTo>
                    <a:pt x="23" y="199"/>
                    <a:pt x="0" y="176"/>
                    <a:pt x="0" y="148"/>
                  </a:cubicBezTo>
                  <a:moveTo>
                    <a:pt x="9" y="50"/>
                  </a:moveTo>
                  <a:cubicBezTo>
                    <a:pt x="9" y="148"/>
                    <a:pt x="9" y="148"/>
                    <a:pt x="9" y="148"/>
                  </a:cubicBezTo>
                  <a:cubicBezTo>
                    <a:pt x="9" y="171"/>
                    <a:pt x="28" y="190"/>
                    <a:pt x="51" y="190"/>
                  </a:cubicBezTo>
                  <a:cubicBezTo>
                    <a:pt x="74" y="190"/>
                    <a:pt x="92" y="171"/>
                    <a:pt x="92" y="148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27"/>
                    <a:pt x="74" y="9"/>
                    <a:pt x="51" y="9"/>
                  </a:cubicBezTo>
                  <a:cubicBezTo>
                    <a:pt x="28" y="9"/>
                    <a:pt x="9" y="27"/>
                    <a:pt x="9" y="5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86" name="Freeform 68"/>
            <p:cNvSpPr>
              <a:spLocks/>
            </p:cNvSpPr>
            <p:nvPr/>
          </p:nvSpPr>
          <p:spPr bwMode="auto">
            <a:xfrm>
              <a:off x="6027736" y="2559048"/>
              <a:ext cx="214313" cy="222249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39"/>
                </a:cxn>
                <a:cxn ang="0">
                  <a:pos x="37" y="76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73" y="0"/>
                </a:cxn>
              </a:cxnLst>
              <a:rect l="0" t="0" r="r" b="b"/>
              <a:pathLst>
                <a:path w="73" h="76">
                  <a:moveTo>
                    <a:pt x="73" y="0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59"/>
                    <a:pt x="57" y="76"/>
                    <a:pt x="37" y="76"/>
                  </a:cubicBezTo>
                  <a:cubicBezTo>
                    <a:pt x="16" y="76"/>
                    <a:pt x="0" y="5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5708648" y="2543173"/>
              <a:ext cx="252413" cy="258763"/>
            </a:xfrm>
            <a:custGeom>
              <a:avLst/>
              <a:gdLst/>
              <a:ahLst/>
              <a:cxnLst>
                <a:cxn ang="0">
                  <a:pos x="86" y="34"/>
                </a:cxn>
                <a:cxn ang="0">
                  <a:pos x="68" y="66"/>
                </a:cxn>
                <a:cxn ang="0">
                  <a:pos x="22" y="78"/>
                </a:cxn>
                <a:cxn ang="0">
                  <a:pos x="9" y="32"/>
                </a:cxn>
                <a:cxn ang="0">
                  <a:pos x="27" y="0"/>
                </a:cxn>
                <a:cxn ang="0">
                  <a:pos x="86" y="34"/>
                </a:cxn>
              </a:cxnLst>
              <a:rect l="0" t="0" r="r" b="b"/>
              <a:pathLst>
                <a:path w="86" h="88">
                  <a:moveTo>
                    <a:pt x="86" y="34"/>
                  </a:moveTo>
                  <a:cubicBezTo>
                    <a:pt x="68" y="66"/>
                    <a:pt x="68" y="66"/>
                    <a:pt x="68" y="66"/>
                  </a:cubicBezTo>
                  <a:cubicBezTo>
                    <a:pt x="59" y="82"/>
                    <a:pt x="38" y="88"/>
                    <a:pt x="22" y="78"/>
                  </a:cubicBezTo>
                  <a:cubicBezTo>
                    <a:pt x="5" y="69"/>
                    <a:pt x="0" y="48"/>
                    <a:pt x="9" y="32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86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5659438" y="2320926"/>
              <a:ext cx="312738" cy="531812"/>
            </a:xfrm>
            <a:custGeom>
              <a:avLst/>
              <a:gdLst/>
              <a:ahLst/>
              <a:cxnLst>
                <a:cxn ang="0">
                  <a:pos x="13" y="104"/>
                </a:cxn>
                <a:cxn ang="0">
                  <a:pos x="59" y="26"/>
                </a:cxn>
                <a:cxn ang="0">
                  <a:pos x="107" y="3"/>
                </a:cxn>
                <a:cxn ang="0">
                  <a:pos x="107" y="12"/>
                </a:cxn>
                <a:cxn ang="0">
                  <a:pos x="66" y="30"/>
                </a:cxn>
                <a:cxn ang="0">
                  <a:pos x="20" y="109"/>
                </a:cxn>
                <a:cxn ang="0">
                  <a:pos x="35" y="161"/>
                </a:cxn>
                <a:cxn ang="0">
                  <a:pos x="87" y="147"/>
                </a:cxn>
                <a:cxn ang="0">
                  <a:pos x="107" y="114"/>
                </a:cxn>
                <a:cxn ang="0">
                  <a:pos x="107" y="130"/>
                </a:cxn>
                <a:cxn ang="0">
                  <a:pos x="95" y="151"/>
                </a:cxn>
                <a:cxn ang="0">
                  <a:pos x="30" y="169"/>
                </a:cxn>
                <a:cxn ang="0">
                  <a:pos x="13" y="104"/>
                </a:cxn>
              </a:cxnLst>
              <a:rect l="0" t="0" r="r" b="b"/>
              <a:pathLst>
                <a:path w="107" h="181">
                  <a:moveTo>
                    <a:pt x="13" y="104"/>
                  </a:moveTo>
                  <a:cubicBezTo>
                    <a:pt x="59" y="26"/>
                    <a:pt x="59" y="26"/>
                    <a:pt x="59" y="26"/>
                  </a:cubicBezTo>
                  <a:cubicBezTo>
                    <a:pt x="69" y="9"/>
                    <a:pt x="88" y="0"/>
                    <a:pt x="107" y="3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91" y="8"/>
                    <a:pt x="74" y="15"/>
                    <a:pt x="66" y="30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10" y="127"/>
                    <a:pt x="16" y="151"/>
                    <a:pt x="35" y="161"/>
                  </a:cubicBezTo>
                  <a:cubicBezTo>
                    <a:pt x="53" y="172"/>
                    <a:pt x="77" y="166"/>
                    <a:pt x="87" y="147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95" y="151"/>
                    <a:pt x="95" y="151"/>
                    <a:pt x="95" y="151"/>
                  </a:cubicBezTo>
                  <a:cubicBezTo>
                    <a:pt x="82" y="174"/>
                    <a:pt x="53" y="181"/>
                    <a:pt x="30" y="169"/>
                  </a:cubicBezTo>
                  <a:cubicBezTo>
                    <a:pt x="8" y="156"/>
                    <a:pt x="0" y="127"/>
                    <a:pt x="13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7315343" y="1425934"/>
            <a:ext cx="9906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1931" y="1437582"/>
            <a:ext cx="9906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315343" y="3868974"/>
            <a:ext cx="9906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189604" y="3868974"/>
            <a:ext cx="9906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06035" y="1828468"/>
            <a:ext cx="77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7787" y="1828468"/>
            <a:ext cx="103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4301737"/>
            <a:ext cx="93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Biopsy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4175" y="4218686"/>
            <a:ext cx="86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sexual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3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  <p:bldP spid="21" grpId="0" animBg="1"/>
      <p:bldP spid="9" grpId="0" animBg="1"/>
      <p:bldP spid="14" grpId="0" animBg="1"/>
      <p:bldP spid="18" grpId="0" animBg="1"/>
      <p:bldP spid="22" grpId="0" animBg="1"/>
      <p:bldP spid="8" grpId="0" animBg="1"/>
      <p:bldP spid="25" grpId="0" animBg="1"/>
      <p:bldP spid="27" grpId="0" animBg="1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71" grpId="0" animBg="1"/>
      <p:bldP spid="72" grpId="0" animBg="1"/>
      <p:bldP spid="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rot="5400000">
            <a:off x="1866900" y="2000250"/>
            <a:ext cx="838200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86"/>
          <p:cNvSpPr>
            <a:spLocks noEditPoints="1"/>
          </p:cNvSpPr>
          <p:nvPr/>
        </p:nvSpPr>
        <p:spPr bwMode="auto">
          <a:xfrm>
            <a:off x="381000" y="3939568"/>
            <a:ext cx="431255" cy="693365"/>
          </a:xfrm>
          <a:custGeom>
            <a:avLst/>
            <a:gdLst/>
            <a:ahLst/>
            <a:cxnLst>
              <a:cxn ang="0">
                <a:pos x="132" y="75"/>
              </a:cxn>
              <a:cxn ang="0">
                <a:pos x="88" y="48"/>
              </a:cxn>
              <a:cxn ang="0">
                <a:pos x="81" y="26"/>
              </a:cxn>
              <a:cxn ang="0">
                <a:pos x="81" y="13"/>
              </a:cxn>
              <a:cxn ang="0">
                <a:pos x="92" y="8"/>
              </a:cxn>
              <a:cxn ang="0">
                <a:pos x="87" y="0"/>
              </a:cxn>
              <a:cxn ang="0">
                <a:pos x="45" y="5"/>
              </a:cxn>
              <a:cxn ang="0">
                <a:pos x="50" y="13"/>
              </a:cxn>
              <a:cxn ang="0">
                <a:pos x="56" y="14"/>
              </a:cxn>
              <a:cxn ang="0">
                <a:pos x="49" y="33"/>
              </a:cxn>
              <a:cxn ang="0">
                <a:pos x="56" y="145"/>
              </a:cxn>
              <a:cxn ang="0">
                <a:pos x="56" y="194"/>
              </a:cxn>
              <a:cxn ang="0">
                <a:pos x="80" y="194"/>
              </a:cxn>
              <a:cxn ang="0">
                <a:pos x="81" y="145"/>
              </a:cxn>
              <a:cxn ang="0">
                <a:pos x="88" y="111"/>
              </a:cxn>
              <a:cxn ang="0">
                <a:pos x="127" y="97"/>
              </a:cxn>
              <a:cxn ang="0">
                <a:pos x="147" y="209"/>
              </a:cxn>
              <a:cxn ang="0">
                <a:pos x="123" y="218"/>
              </a:cxn>
              <a:cxn ang="0">
                <a:pos x="27" y="229"/>
              </a:cxn>
              <a:cxn ang="0">
                <a:pos x="123" y="224"/>
              </a:cxn>
              <a:cxn ang="0">
                <a:pos x="90" y="240"/>
              </a:cxn>
              <a:cxn ang="0">
                <a:pos x="68" y="241"/>
              </a:cxn>
              <a:cxn ang="0">
                <a:pos x="0" y="265"/>
              </a:cxn>
              <a:cxn ang="0">
                <a:pos x="150" y="294"/>
              </a:cxn>
              <a:cxn ang="0">
                <a:pos x="112" y="265"/>
              </a:cxn>
              <a:cxn ang="0">
                <a:pos x="183" y="163"/>
              </a:cxn>
              <a:cxn ang="0">
                <a:pos x="72" y="79"/>
              </a:cxn>
              <a:cxn ang="0">
                <a:pos x="123" y="71"/>
              </a:cxn>
              <a:cxn ang="0">
                <a:pos x="98" y="60"/>
              </a:cxn>
              <a:cxn ang="0">
                <a:pos x="98" y="99"/>
              </a:cxn>
              <a:cxn ang="0">
                <a:pos x="121" y="93"/>
              </a:cxn>
              <a:cxn ang="0">
                <a:pos x="98" y="106"/>
              </a:cxn>
            </a:cxnLst>
            <a:rect l="0" t="0" r="r" b="b"/>
            <a:pathLst>
              <a:path w="183" h="294">
                <a:moveTo>
                  <a:pt x="183" y="163"/>
                </a:moveTo>
                <a:cubicBezTo>
                  <a:pt x="183" y="124"/>
                  <a:pt x="162" y="91"/>
                  <a:pt x="132" y="75"/>
                </a:cubicBezTo>
                <a:cubicBezTo>
                  <a:pt x="129" y="58"/>
                  <a:pt x="115" y="46"/>
                  <a:pt x="98" y="46"/>
                </a:cubicBezTo>
                <a:cubicBezTo>
                  <a:pt x="95" y="46"/>
                  <a:pt x="91" y="46"/>
                  <a:pt x="88" y="48"/>
                </a:cubicBezTo>
                <a:cubicBezTo>
                  <a:pt x="88" y="33"/>
                  <a:pt x="88" y="33"/>
                  <a:pt x="88" y="33"/>
                </a:cubicBezTo>
                <a:cubicBezTo>
                  <a:pt x="88" y="29"/>
                  <a:pt x="85" y="26"/>
                  <a:pt x="81" y="26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3"/>
                  <a:pt x="81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90" y="13"/>
                  <a:pt x="92" y="11"/>
                  <a:pt x="92" y="8"/>
                </a:cubicBezTo>
                <a:cubicBezTo>
                  <a:pt x="92" y="5"/>
                  <a:pt x="92" y="5"/>
                  <a:pt x="92" y="5"/>
                </a:cubicBezTo>
                <a:cubicBezTo>
                  <a:pt x="92" y="2"/>
                  <a:pt x="90" y="0"/>
                  <a:pt x="8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5" y="2"/>
                  <a:pt x="45" y="5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11"/>
                  <a:pt x="47" y="13"/>
                  <a:pt x="50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6" y="14"/>
                  <a:pt x="56" y="14"/>
                </a:cubicBezTo>
                <a:cubicBezTo>
                  <a:pt x="56" y="26"/>
                  <a:pt x="56" y="26"/>
                  <a:pt x="56" y="26"/>
                </a:cubicBezTo>
                <a:cubicBezTo>
                  <a:pt x="52" y="26"/>
                  <a:pt x="49" y="29"/>
                  <a:pt x="49" y="33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49" y="142"/>
                  <a:pt x="52" y="145"/>
                  <a:pt x="56" y="145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8" y="195"/>
                  <a:pt x="62" y="197"/>
                  <a:pt x="68" y="197"/>
                </a:cubicBezTo>
                <a:cubicBezTo>
                  <a:pt x="74" y="197"/>
                  <a:pt x="79" y="195"/>
                  <a:pt x="80" y="194"/>
                </a:cubicBezTo>
                <a:cubicBezTo>
                  <a:pt x="81" y="194"/>
                  <a:pt x="81" y="194"/>
                  <a:pt x="81" y="194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4" y="145"/>
                  <a:pt x="88" y="142"/>
                  <a:pt x="88" y="138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91" y="112"/>
                  <a:pt x="95" y="113"/>
                  <a:pt x="98" y="113"/>
                </a:cubicBezTo>
                <a:cubicBezTo>
                  <a:pt x="110" y="113"/>
                  <a:pt x="121" y="107"/>
                  <a:pt x="127" y="97"/>
                </a:cubicBezTo>
                <a:cubicBezTo>
                  <a:pt x="147" y="111"/>
                  <a:pt x="161" y="135"/>
                  <a:pt x="161" y="163"/>
                </a:cubicBezTo>
                <a:cubicBezTo>
                  <a:pt x="161" y="180"/>
                  <a:pt x="156" y="196"/>
                  <a:pt x="147" y="209"/>
                </a:cubicBezTo>
                <a:cubicBezTo>
                  <a:pt x="123" y="219"/>
                  <a:pt x="123" y="219"/>
                  <a:pt x="123" y="219"/>
                </a:cubicBezTo>
                <a:cubicBezTo>
                  <a:pt x="123" y="218"/>
                  <a:pt x="123" y="218"/>
                  <a:pt x="123" y="218"/>
                </a:cubicBezTo>
                <a:cubicBezTo>
                  <a:pt x="27" y="218"/>
                  <a:pt x="27" y="218"/>
                  <a:pt x="27" y="218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123" y="229"/>
                  <a:pt x="123" y="229"/>
                  <a:pt x="123" y="229"/>
                </a:cubicBezTo>
                <a:cubicBezTo>
                  <a:pt x="123" y="224"/>
                  <a:pt x="123" y="224"/>
                  <a:pt x="123" y="224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28" y="231"/>
                  <a:pt x="110" y="240"/>
                  <a:pt x="90" y="240"/>
                </a:cubicBezTo>
                <a:cubicBezTo>
                  <a:pt x="90" y="241"/>
                  <a:pt x="90" y="241"/>
                  <a:pt x="90" y="241"/>
                </a:cubicBezTo>
                <a:cubicBezTo>
                  <a:pt x="68" y="241"/>
                  <a:pt x="68" y="241"/>
                  <a:pt x="68" y="241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94"/>
                  <a:pt x="0" y="294"/>
                  <a:pt x="0" y="294"/>
                </a:cubicBezTo>
                <a:cubicBezTo>
                  <a:pt x="150" y="294"/>
                  <a:pt x="150" y="294"/>
                  <a:pt x="150" y="294"/>
                </a:cubicBezTo>
                <a:cubicBezTo>
                  <a:pt x="150" y="265"/>
                  <a:pt x="150" y="265"/>
                  <a:pt x="150" y="265"/>
                </a:cubicBezTo>
                <a:cubicBezTo>
                  <a:pt x="112" y="265"/>
                  <a:pt x="112" y="265"/>
                  <a:pt x="112" y="265"/>
                </a:cubicBezTo>
                <a:cubicBezTo>
                  <a:pt x="112" y="259"/>
                  <a:pt x="112" y="259"/>
                  <a:pt x="112" y="259"/>
                </a:cubicBezTo>
                <a:cubicBezTo>
                  <a:pt x="152" y="249"/>
                  <a:pt x="183" y="210"/>
                  <a:pt x="183" y="163"/>
                </a:cubicBezTo>
                <a:close/>
                <a:moveTo>
                  <a:pt x="98" y="106"/>
                </a:moveTo>
                <a:cubicBezTo>
                  <a:pt x="84" y="106"/>
                  <a:pt x="72" y="94"/>
                  <a:pt x="72" y="79"/>
                </a:cubicBezTo>
                <a:cubicBezTo>
                  <a:pt x="72" y="65"/>
                  <a:pt x="84" y="53"/>
                  <a:pt x="98" y="53"/>
                </a:cubicBezTo>
                <a:cubicBezTo>
                  <a:pt x="110" y="53"/>
                  <a:pt x="120" y="60"/>
                  <a:pt x="123" y="71"/>
                </a:cubicBezTo>
                <a:cubicBezTo>
                  <a:pt x="120" y="69"/>
                  <a:pt x="117" y="68"/>
                  <a:pt x="114" y="67"/>
                </a:cubicBezTo>
                <a:cubicBezTo>
                  <a:pt x="110" y="63"/>
                  <a:pt x="105" y="60"/>
                  <a:pt x="98" y="60"/>
                </a:cubicBezTo>
                <a:cubicBezTo>
                  <a:pt x="88" y="60"/>
                  <a:pt x="79" y="69"/>
                  <a:pt x="79" y="79"/>
                </a:cubicBezTo>
                <a:cubicBezTo>
                  <a:pt x="79" y="90"/>
                  <a:pt x="88" y="99"/>
                  <a:pt x="98" y="99"/>
                </a:cubicBezTo>
                <a:cubicBezTo>
                  <a:pt x="105" y="99"/>
                  <a:pt x="111" y="95"/>
                  <a:pt x="114" y="90"/>
                </a:cubicBezTo>
                <a:cubicBezTo>
                  <a:pt x="117" y="91"/>
                  <a:pt x="119" y="92"/>
                  <a:pt x="121" y="93"/>
                </a:cubicBezTo>
                <a:cubicBezTo>
                  <a:pt x="116" y="101"/>
                  <a:pt x="108" y="106"/>
                  <a:pt x="98" y="106"/>
                </a:cubicBezTo>
                <a:close/>
                <a:moveTo>
                  <a:pt x="98" y="106"/>
                </a:moveTo>
                <a:cubicBezTo>
                  <a:pt x="98" y="106"/>
                  <a:pt x="98" y="106"/>
                  <a:pt x="98" y="10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6"/>
          <p:cNvSpPr>
            <a:spLocks noEditPoints="1"/>
          </p:cNvSpPr>
          <p:nvPr/>
        </p:nvSpPr>
        <p:spPr bwMode="auto">
          <a:xfrm>
            <a:off x="381000" y="3939568"/>
            <a:ext cx="431255" cy="693365"/>
          </a:xfrm>
          <a:custGeom>
            <a:avLst/>
            <a:gdLst/>
            <a:ahLst/>
            <a:cxnLst>
              <a:cxn ang="0">
                <a:pos x="132" y="75"/>
              </a:cxn>
              <a:cxn ang="0">
                <a:pos x="88" y="48"/>
              </a:cxn>
              <a:cxn ang="0">
                <a:pos x="81" y="26"/>
              </a:cxn>
              <a:cxn ang="0">
                <a:pos x="81" y="13"/>
              </a:cxn>
              <a:cxn ang="0">
                <a:pos x="92" y="8"/>
              </a:cxn>
              <a:cxn ang="0">
                <a:pos x="87" y="0"/>
              </a:cxn>
              <a:cxn ang="0">
                <a:pos x="45" y="5"/>
              </a:cxn>
              <a:cxn ang="0">
                <a:pos x="50" y="13"/>
              </a:cxn>
              <a:cxn ang="0">
                <a:pos x="56" y="14"/>
              </a:cxn>
              <a:cxn ang="0">
                <a:pos x="49" y="33"/>
              </a:cxn>
              <a:cxn ang="0">
                <a:pos x="56" y="145"/>
              </a:cxn>
              <a:cxn ang="0">
                <a:pos x="56" y="194"/>
              </a:cxn>
              <a:cxn ang="0">
                <a:pos x="80" y="194"/>
              </a:cxn>
              <a:cxn ang="0">
                <a:pos x="81" y="145"/>
              </a:cxn>
              <a:cxn ang="0">
                <a:pos x="88" y="111"/>
              </a:cxn>
              <a:cxn ang="0">
                <a:pos x="127" y="97"/>
              </a:cxn>
              <a:cxn ang="0">
                <a:pos x="147" y="209"/>
              </a:cxn>
              <a:cxn ang="0">
                <a:pos x="123" y="218"/>
              </a:cxn>
              <a:cxn ang="0">
                <a:pos x="27" y="229"/>
              </a:cxn>
              <a:cxn ang="0">
                <a:pos x="123" y="224"/>
              </a:cxn>
              <a:cxn ang="0">
                <a:pos x="90" y="240"/>
              </a:cxn>
              <a:cxn ang="0">
                <a:pos x="68" y="241"/>
              </a:cxn>
              <a:cxn ang="0">
                <a:pos x="0" y="265"/>
              </a:cxn>
              <a:cxn ang="0">
                <a:pos x="150" y="294"/>
              </a:cxn>
              <a:cxn ang="0">
                <a:pos x="112" y="265"/>
              </a:cxn>
              <a:cxn ang="0">
                <a:pos x="183" y="163"/>
              </a:cxn>
              <a:cxn ang="0">
                <a:pos x="72" y="79"/>
              </a:cxn>
              <a:cxn ang="0">
                <a:pos x="123" y="71"/>
              </a:cxn>
              <a:cxn ang="0">
                <a:pos x="98" y="60"/>
              </a:cxn>
              <a:cxn ang="0">
                <a:pos x="98" y="99"/>
              </a:cxn>
              <a:cxn ang="0">
                <a:pos x="121" y="93"/>
              </a:cxn>
              <a:cxn ang="0">
                <a:pos x="98" y="106"/>
              </a:cxn>
            </a:cxnLst>
            <a:rect l="0" t="0" r="r" b="b"/>
            <a:pathLst>
              <a:path w="183" h="294">
                <a:moveTo>
                  <a:pt x="183" y="163"/>
                </a:moveTo>
                <a:cubicBezTo>
                  <a:pt x="183" y="124"/>
                  <a:pt x="162" y="91"/>
                  <a:pt x="132" y="75"/>
                </a:cubicBezTo>
                <a:cubicBezTo>
                  <a:pt x="129" y="58"/>
                  <a:pt x="115" y="46"/>
                  <a:pt x="98" y="46"/>
                </a:cubicBezTo>
                <a:cubicBezTo>
                  <a:pt x="95" y="46"/>
                  <a:pt x="91" y="46"/>
                  <a:pt x="88" y="48"/>
                </a:cubicBezTo>
                <a:cubicBezTo>
                  <a:pt x="88" y="33"/>
                  <a:pt x="88" y="33"/>
                  <a:pt x="88" y="33"/>
                </a:cubicBezTo>
                <a:cubicBezTo>
                  <a:pt x="88" y="29"/>
                  <a:pt x="85" y="26"/>
                  <a:pt x="81" y="26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3"/>
                  <a:pt x="81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90" y="13"/>
                  <a:pt x="92" y="11"/>
                  <a:pt x="92" y="8"/>
                </a:cubicBezTo>
                <a:cubicBezTo>
                  <a:pt x="92" y="5"/>
                  <a:pt x="92" y="5"/>
                  <a:pt x="92" y="5"/>
                </a:cubicBezTo>
                <a:cubicBezTo>
                  <a:pt x="92" y="2"/>
                  <a:pt x="90" y="0"/>
                  <a:pt x="8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5" y="2"/>
                  <a:pt x="45" y="5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11"/>
                  <a:pt x="47" y="13"/>
                  <a:pt x="50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6" y="14"/>
                  <a:pt x="56" y="14"/>
                </a:cubicBezTo>
                <a:cubicBezTo>
                  <a:pt x="56" y="26"/>
                  <a:pt x="56" y="26"/>
                  <a:pt x="56" y="26"/>
                </a:cubicBezTo>
                <a:cubicBezTo>
                  <a:pt x="52" y="26"/>
                  <a:pt x="49" y="29"/>
                  <a:pt x="49" y="33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49" y="142"/>
                  <a:pt x="52" y="145"/>
                  <a:pt x="56" y="145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8" y="195"/>
                  <a:pt x="62" y="197"/>
                  <a:pt x="68" y="197"/>
                </a:cubicBezTo>
                <a:cubicBezTo>
                  <a:pt x="74" y="197"/>
                  <a:pt x="79" y="195"/>
                  <a:pt x="80" y="194"/>
                </a:cubicBezTo>
                <a:cubicBezTo>
                  <a:pt x="81" y="194"/>
                  <a:pt x="81" y="194"/>
                  <a:pt x="81" y="194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4" y="145"/>
                  <a:pt x="88" y="142"/>
                  <a:pt x="88" y="138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91" y="112"/>
                  <a:pt x="95" y="113"/>
                  <a:pt x="98" y="113"/>
                </a:cubicBezTo>
                <a:cubicBezTo>
                  <a:pt x="110" y="113"/>
                  <a:pt x="121" y="107"/>
                  <a:pt x="127" y="97"/>
                </a:cubicBezTo>
                <a:cubicBezTo>
                  <a:pt x="147" y="111"/>
                  <a:pt x="161" y="135"/>
                  <a:pt x="161" y="163"/>
                </a:cubicBezTo>
                <a:cubicBezTo>
                  <a:pt x="161" y="180"/>
                  <a:pt x="156" y="196"/>
                  <a:pt x="147" y="209"/>
                </a:cubicBezTo>
                <a:cubicBezTo>
                  <a:pt x="123" y="219"/>
                  <a:pt x="123" y="219"/>
                  <a:pt x="123" y="219"/>
                </a:cubicBezTo>
                <a:cubicBezTo>
                  <a:pt x="123" y="218"/>
                  <a:pt x="123" y="218"/>
                  <a:pt x="123" y="218"/>
                </a:cubicBezTo>
                <a:cubicBezTo>
                  <a:pt x="27" y="218"/>
                  <a:pt x="27" y="218"/>
                  <a:pt x="27" y="218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123" y="229"/>
                  <a:pt x="123" y="229"/>
                  <a:pt x="123" y="229"/>
                </a:cubicBezTo>
                <a:cubicBezTo>
                  <a:pt x="123" y="224"/>
                  <a:pt x="123" y="224"/>
                  <a:pt x="123" y="224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28" y="231"/>
                  <a:pt x="110" y="240"/>
                  <a:pt x="90" y="240"/>
                </a:cubicBezTo>
                <a:cubicBezTo>
                  <a:pt x="90" y="241"/>
                  <a:pt x="90" y="241"/>
                  <a:pt x="90" y="241"/>
                </a:cubicBezTo>
                <a:cubicBezTo>
                  <a:pt x="68" y="241"/>
                  <a:pt x="68" y="241"/>
                  <a:pt x="68" y="241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94"/>
                  <a:pt x="0" y="294"/>
                  <a:pt x="0" y="294"/>
                </a:cubicBezTo>
                <a:cubicBezTo>
                  <a:pt x="150" y="294"/>
                  <a:pt x="150" y="294"/>
                  <a:pt x="150" y="294"/>
                </a:cubicBezTo>
                <a:cubicBezTo>
                  <a:pt x="150" y="265"/>
                  <a:pt x="150" y="265"/>
                  <a:pt x="150" y="265"/>
                </a:cubicBezTo>
                <a:cubicBezTo>
                  <a:pt x="112" y="265"/>
                  <a:pt x="112" y="265"/>
                  <a:pt x="112" y="265"/>
                </a:cubicBezTo>
                <a:cubicBezTo>
                  <a:pt x="112" y="259"/>
                  <a:pt x="112" y="259"/>
                  <a:pt x="112" y="259"/>
                </a:cubicBezTo>
                <a:cubicBezTo>
                  <a:pt x="152" y="249"/>
                  <a:pt x="183" y="210"/>
                  <a:pt x="183" y="163"/>
                </a:cubicBezTo>
                <a:close/>
                <a:moveTo>
                  <a:pt x="98" y="106"/>
                </a:moveTo>
                <a:cubicBezTo>
                  <a:pt x="84" y="106"/>
                  <a:pt x="72" y="94"/>
                  <a:pt x="72" y="79"/>
                </a:cubicBezTo>
                <a:cubicBezTo>
                  <a:pt x="72" y="65"/>
                  <a:pt x="84" y="53"/>
                  <a:pt x="98" y="53"/>
                </a:cubicBezTo>
                <a:cubicBezTo>
                  <a:pt x="110" y="53"/>
                  <a:pt x="120" y="60"/>
                  <a:pt x="123" y="71"/>
                </a:cubicBezTo>
                <a:cubicBezTo>
                  <a:pt x="120" y="69"/>
                  <a:pt x="117" y="68"/>
                  <a:pt x="114" y="67"/>
                </a:cubicBezTo>
                <a:cubicBezTo>
                  <a:pt x="110" y="63"/>
                  <a:pt x="105" y="60"/>
                  <a:pt x="98" y="60"/>
                </a:cubicBezTo>
                <a:cubicBezTo>
                  <a:pt x="88" y="60"/>
                  <a:pt x="79" y="69"/>
                  <a:pt x="79" y="79"/>
                </a:cubicBezTo>
                <a:cubicBezTo>
                  <a:pt x="79" y="90"/>
                  <a:pt x="88" y="99"/>
                  <a:pt x="98" y="99"/>
                </a:cubicBezTo>
                <a:cubicBezTo>
                  <a:pt x="105" y="99"/>
                  <a:pt x="111" y="95"/>
                  <a:pt x="114" y="90"/>
                </a:cubicBezTo>
                <a:cubicBezTo>
                  <a:pt x="117" y="91"/>
                  <a:pt x="119" y="92"/>
                  <a:pt x="121" y="93"/>
                </a:cubicBezTo>
                <a:cubicBezTo>
                  <a:pt x="116" y="101"/>
                  <a:pt x="108" y="106"/>
                  <a:pt x="98" y="106"/>
                </a:cubicBezTo>
                <a:close/>
                <a:moveTo>
                  <a:pt x="98" y="106"/>
                </a:moveTo>
                <a:cubicBezTo>
                  <a:pt x="98" y="106"/>
                  <a:pt x="98" y="106"/>
                  <a:pt x="98" y="10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5750"/>
            <a:ext cx="6477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5400000">
            <a:off x="4076700" y="95250"/>
            <a:ext cx="990599" cy="9144000"/>
          </a:xfrm>
          <a:prstGeom prst="rect">
            <a:avLst/>
          </a:prstGeom>
          <a:solidFill>
            <a:srgbClr val="C00000">
              <a:alpha val="7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71600" y="4344085"/>
            <a:ext cx="4733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Medical and Healthcare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14877" y="4286250"/>
            <a:ext cx="814872" cy="737260"/>
            <a:chOff x="8265613" y="2275199"/>
            <a:chExt cx="256539" cy="232106"/>
          </a:xfrm>
          <a:solidFill>
            <a:schemeClr val="bg1"/>
          </a:solidFill>
        </p:grpSpPr>
        <p:sp>
          <p:nvSpPr>
            <p:cNvPr id="27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 b="7744"/>
          <a:stretch/>
        </p:blipFill>
        <p:spPr>
          <a:xfrm>
            <a:off x="3962400" y="189816"/>
            <a:ext cx="4509436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337" y="90869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Hepatit</a:t>
            </a:r>
            <a:r>
              <a:rPr lang="en-US" sz="3600" dirty="0" smtClean="0"/>
              <a:t>-B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699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6"/>
          <p:cNvSpPr>
            <a:spLocks noEditPoints="1"/>
          </p:cNvSpPr>
          <p:nvPr/>
        </p:nvSpPr>
        <p:spPr bwMode="auto">
          <a:xfrm>
            <a:off x="381000" y="3939568"/>
            <a:ext cx="431255" cy="693365"/>
          </a:xfrm>
          <a:custGeom>
            <a:avLst/>
            <a:gdLst/>
            <a:ahLst/>
            <a:cxnLst>
              <a:cxn ang="0">
                <a:pos x="132" y="75"/>
              </a:cxn>
              <a:cxn ang="0">
                <a:pos x="88" y="48"/>
              </a:cxn>
              <a:cxn ang="0">
                <a:pos x="81" y="26"/>
              </a:cxn>
              <a:cxn ang="0">
                <a:pos x="81" y="13"/>
              </a:cxn>
              <a:cxn ang="0">
                <a:pos x="92" y="8"/>
              </a:cxn>
              <a:cxn ang="0">
                <a:pos x="87" y="0"/>
              </a:cxn>
              <a:cxn ang="0">
                <a:pos x="45" y="5"/>
              </a:cxn>
              <a:cxn ang="0">
                <a:pos x="50" y="13"/>
              </a:cxn>
              <a:cxn ang="0">
                <a:pos x="56" y="14"/>
              </a:cxn>
              <a:cxn ang="0">
                <a:pos x="49" y="33"/>
              </a:cxn>
              <a:cxn ang="0">
                <a:pos x="56" y="145"/>
              </a:cxn>
              <a:cxn ang="0">
                <a:pos x="56" y="194"/>
              </a:cxn>
              <a:cxn ang="0">
                <a:pos x="80" y="194"/>
              </a:cxn>
              <a:cxn ang="0">
                <a:pos x="81" y="145"/>
              </a:cxn>
              <a:cxn ang="0">
                <a:pos x="88" y="111"/>
              </a:cxn>
              <a:cxn ang="0">
                <a:pos x="127" y="97"/>
              </a:cxn>
              <a:cxn ang="0">
                <a:pos x="147" y="209"/>
              </a:cxn>
              <a:cxn ang="0">
                <a:pos x="123" y="218"/>
              </a:cxn>
              <a:cxn ang="0">
                <a:pos x="27" y="229"/>
              </a:cxn>
              <a:cxn ang="0">
                <a:pos x="123" y="224"/>
              </a:cxn>
              <a:cxn ang="0">
                <a:pos x="90" y="240"/>
              </a:cxn>
              <a:cxn ang="0">
                <a:pos x="68" y="241"/>
              </a:cxn>
              <a:cxn ang="0">
                <a:pos x="0" y="265"/>
              </a:cxn>
              <a:cxn ang="0">
                <a:pos x="150" y="294"/>
              </a:cxn>
              <a:cxn ang="0">
                <a:pos x="112" y="265"/>
              </a:cxn>
              <a:cxn ang="0">
                <a:pos x="183" y="163"/>
              </a:cxn>
              <a:cxn ang="0">
                <a:pos x="72" y="79"/>
              </a:cxn>
              <a:cxn ang="0">
                <a:pos x="123" y="71"/>
              </a:cxn>
              <a:cxn ang="0">
                <a:pos x="98" y="60"/>
              </a:cxn>
              <a:cxn ang="0">
                <a:pos x="98" y="99"/>
              </a:cxn>
              <a:cxn ang="0">
                <a:pos x="121" y="93"/>
              </a:cxn>
              <a:cxn ang="0">
                <a:pos x="98" y="106"/>
              </a:cxn>
            </a:cxnLst>
            <a:rect l="0" t="0" r="r" b="b"/>
            <a:pathLst>
              <a:path w="183" h="294">
                <a:moveTo>
                  <a:pt x="183" y="163"/>
                </a:moveTo>
                <a:cubicBezTo>
                  <a:pt x="183" y="124"/>
                  <a:pt x="162" y="91"/>
                  <a:pt x="132" y="75"/>
                </a:cubicBezTo>
                <a:cubicBezTo>
                  <a:pt x="129" y="58"/>
                  <a:pt x="115" y="46"/>
                  <a:pt x="98" y="46"/>
                </a:cubicBezTo>
                <a:cubicBezTo>
                  <a:pt x="95" y="46"/>
                  <a:pt x="91" y="46"/>
                  <a:pt x="88" y="48"/>
                </a:cubicBezTo>
                <a:cubicBezTo>
                  <a:pt x="88" y="33"/>
                  <a:pt x="88" y="33"/>
                  <a:pt x="88" y="33"/>
                </a:cubicBezTo>
                <a:cubicBezTo>
                  <a:pt x="88" y="29"/>
                  <a:pt x="85" y="26"/>
                  <a:pt x="81" y="26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3"/>
                  <a:pt x="81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90" y="13"/>
                  <a:pt x="92" y="11"/>
                  <a:pt x="92" y="8"/>
                </a:cubicBezTo>
                <a:cubicBezTo>
                  <a:pt x="92" y="5"/>
                  <a:pt x="92" y="5"/>
                  <a:pt x="92" y="5"/>
                </a:cubicBezTo>
                <a:cubicBezTo>
                  <a:pt x="92" y="2"/>
                  <a:pt x="90" y="0"/>
                  <a:pt x="8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5" y="2"/>
                  <a:pt x="45" y="5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11"/>
                  <a:pt x="47" y="13"/>
                  <a:pt x="50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6" y="14"/>
                  <a:pt x="56" y="14"/>
                </a:cubicBezTo>
                <a:cubicBezTo>
                  <a:pt x="56" y="26"/>
                  <a:pt x="56" y="26"/>
                  <a:pt x="56" y="26"/>
                </a:cubicBezTo>
                <a:cubicBezTo>
                  <a:pt x="52" y="26"/>
                  <a:pt x="49" y="29"/>
                  <a:pt x="49" y="33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49" y="142"/>
                  <a:pt x="52" y="145"/>
                  <a:pt x="56" y="145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8" y="195"/>
                  <a:pt x="62" y="197"/>
                  <a:pt x="68" y="197"/>
                </a:cubicBezTo>
                <a:cubicBezTo>
                  <a:pt x="74" y="197"/>
                  <a:pt x="79" y="195"/>
                  <a:pt x="80" y="194"/>
                </a:cubicBezTo>
                <a:cubicBezTo>
                  <a:pt x="81" y="194"/>
                  <a:pt x="81" y="194"/>
                  <a:pt x="81" y="194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4" y="145"/>
                  <a:pt x="88" y="142"/>
                  <a:pt x="88" y="138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91" y="112"/>
                  <a:pt x="95" y="113"/>
                  <a:pt x="98" y="113"/>
                </a:cubicBezTo>
                <a:cubicBezTo>
                  <a:pt x="110" y="113"/>
                  <a:pt x="121" y="107"/>
                  <a:pt x="127" y="97"/>
                </a:cubicBezTo>
                <a:cubicBezTo>
                  <a:pt x="147" y="111"/>
                  <a:pt x="161" y="135"/>
                  <a:pt x="161" y="163"/>
                </a:cubicBezTo>
                <a:cubicBezTo>
                  <a:pt x="161" y="180"/>
                  <a:pt x="156" y="196"/>
                  <a:pt x="147" y="209"/>
                </a:cubicBezTo>
                <a:cubicBezTo>
                  <a:pt x="123" y="219"/>
                  <a:pt x="123" y="219"/>
                  <a:pt x="123" y="219"/>
                </a:cubicBezTo>
                <a:cubicBezTo>
                  <a:pt x="123" y="218"/>
                  <a:pt x="123" y="218"/>
                  <a:pt x="123" y="218"/>
                </a:cubicBezTo>
                <a:cubicBezTo>
                  <a:pt x="27" y="218"/>
                  <a:pt x="27" y="218"/>
                  <a:pt x="27" y="218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123" y="229"/>
                  <a:pt x="123" y="229"/>
                  <a:pt x="123" y="229"/>
                </a:cubicBezTo>
                <a:cubicBezTo>
                  <a:pt x="123" y="224"/>
                  <a:pt x="123" y="224"/>
                  <a:pt x="123" y="224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28" y="231"/>
                  <a:pt x="110" y="240"/>
                  <a:pt x="90" y="240"/>
                </a:cubicBezTo>
                <a:cubicBezTo>
                  <a:pt x="90" y="241"/>
                  <a:pt x="90" y="241"/>
                  <a:pt x="90" y="241"/>
                </a:cubicBezTo>
                <a:cubicBezTo>
                  <a:pt x="68" y="241"/>
                  <a:pt x="68" y="241"/>
                  <a:pt x="68" y="241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94"/>
                  <a:pt x="0" y="294"/>
                  <a:pt x="0" y="294"/>
                </a:cubicBezTo>
                <a:cubicBezTo>
                  <a:pt x="150" y="294"/>
                  <a:pt x="150" y="294"/>
                  <a:pt x="150" y="294"/>
                </a:cubicBezTo>
                <a:cubicBezTo>
                  <a:pt x="150" y="265"/>
                  <a:pt x="150" y="265"/>
                  <a:pt x="150" y="265"/>
                </a:cubicBezTo>
                <a:cubicBezTo>
                  <a:pt x="112" y="265"/>
                  <a:pt x="112" y="265"/>
                  <a:pt x="112" y="265"/>
                </a:cubicBezTo>
                <a:cubicBezTo>
                  <a:pt x="112" y="259"/>
                  <a:pt x="112" y="259"/>
                  <a:pt x="112" y="259"/>
                </a:cubicBezTo>
                <a:cubicBezTo>
                  <a:pt x="152" y="249"/>
                  <a:pt x="183" y="210"/>
                  <a:pt x="183" y="163"/>
                </a:cubicBezTo>
                <a:close/>
                <a:moveTo>
                  <a:pt x="98" y="106"/>
                </a:moveTo>
                <a:cubicBezTo>
                  <a:pt x="84" y="106"/>
                  <a:pt x="72" y="94"/>
                  <a:pt x="72" y="79"/>
                </a:cubicBezTo>
                <a:cubicBezTo>
                  <a:pt x="72" y="65"/>
                  <a:pt x="84" y="53"/>
                  <a:pt x="98" y="53"/>
                </a:cubicBezTo>
                <a:cubicBezTo>
                  <a:pt x="110" y="53"/>
                  <a:pt x="120" y="60"/>
                  <a:pt x="123" y="71"/>
                </a:cubicBezTo>
                <a:cubicBezTo>
                  <a:pt x="120" y="69"/>
                  <a:pt x="117" y="68"/>
                  <a:pt x="114" y="67"/>
                </a:cubicBezTo>
                <a:cubicBezTo>
                  <a:pt x="110" y="63"/>
                  <a:pt x="105" y="60"/>
                  <a:pt x="98" y="60"/>
                </a:cubicBezTo>
                <a:cubicBezTo>
                  <a:pt x="88" y="60"/>
                  <a:pt x="79" y="69"/>
                  <a:pt x="79" y="79"/>
                </a:cubicBezTo>
                <a:cubicBezTo>
                  <a:pt x="79" y="90"/>
                  <a:pt x="88" y="99"/>
                  <a:pt x="98" y="99"/>
                </a:cubicBezTo>
                <a:cubicBezTo>
                  <a:pt x="105" y="99"/>
                  <a:pt x="111" y="95"/>
                  <a:pt x="114" y="90"/>
                </a:cubicBezTo>
                <a:cubicBezTo>
                  <a:pt x="117" y="91"/>
                  <a:pt x="119" y="92"/>
                  <a:pt x="121" y="93"/>
                </a:cubicBezTo>
                <a:cubicBezTo>
                  <a:pt x="116" y="101"/>
                  <a:pt x="108" y="106"/>
                  <a:pt x="98" y="106"/>
                </a:cubicBezTo>
                <a:close/>
                <a:moveTo>
                  <a:pt x="98" y="106"/>
                </a:moveTo>
                <a:cubicBezTo>
                  <a:pt x="98" y="106"/>
                  <a:pt x="98" y="106"/>
                  <a:pt x="98" y="10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7150"/>
            <a:ext cx="6477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8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1493" y="3668555"/>
            <a:ext cx="621700" cy="621700"/>
            <a:chOff x="4261150" y="3092450"/>
            <a:chExt cx="621700" cy="621700"/>
          </a:xfrm>
        </p:grpSpPr>
        <p:sp>
          <p:nvSpPr>
            <p:cNvPr id="10" name="Oval 9"/>
            <p:cNvSpPr/>
            <p:nvPr/>
          </p:nvSpPr>
          <p:spPr>
            <a:xfrm>
              <a:off x="4261150" y="3092450"/>
              <a:ext cx="621700" cy="6217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17"/>
            <p:cNvGrpSpPr/>
            <p:nvPr/>
          </p:nvGrpSpPr>
          <p:grpSpPr>
            <a:xfrm>
              <a:off x="4356768" y="3195291"/>
              <a:ext cx="430465" cy="416019"/>
              <a:chOff x="8048625" y="3005138"/>
              <a:chExt cx="473076" cy="457200"/>
            </a:xfrm>
            <a:solidFill>
              <a:schemeClr val="bg1"/>
            </a:solidFill>
          </p:grpSpPr>
          <p:sp>
            <p:nvSpPr>
              <p:cNvPr id="12" name="Freeform 81"/>
              <p:cNvSpPr>
                <a:spLocks noEditPoints="1"/>
              </p:cNvSpPr>
              <p:nvPr/>
            </p:nvSpPr>
            <p:spPr bwMode="auto">
              <a:xfrm>
                <a:off x="8148638" y="3338513"/>
                <a:ext cx="373063" cy="123825"/>
              </a:xfrm>
              <a:custGeom>
                <a:avLst/>
                <a:gdLst/>
                <a:ahLst/>
                <a:cxnLst>
                  <a:cxn ang="0">
                    <a:pos x="128" y="2"/>
                  </a:cxn>
                  <a:cxn ang="0">
                    <a:pos x="65" y="24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6"/>
                  </a:cxn>
                  <a:cxn ang="0">
                    <a:pos x="65" y="43"/>
                  </a:cxn>
                  <a:cxn ang="0">
                    <a:pos x="129" y="16"/>
                  </a:cxn>
                  <a:cxn ang="0">
                    <a:pos x="129" y="2"/>
                  </a:cxn>
                  <a:cxn ang="0">
                    <a:pos x="128" y="2"/>
                  </a:cxn>
                  <a:cxn ang="0">
                    <a:pos x="128" y="2"/>
                  </a:cxn>
                  <a:cxn ang="0">
                    <a:pos x="128" y="2"/>
                  </a:cxn>
                </a:cxnLst>
                <a:rect l="0" t="0" r="r" b="b"/>
                <a:pathLst>
                  <a:path w="129" h="43">
                    <a:moveTo>
                      <a:pt x="128" y="2"/>
                    </a:moveTo>
                    <a:cubicBezTo>
                      <a:pt x="124" y="15"/>
                      <a:pt x="96" y="24"/>
                      <a:pt x="65" y="24"/>
                    </a:cubicBezTo>
                    <a:cubicBezTo>
                      <a:pt x="34" y="24"/>
                      <a:pt x="6" y="15"/>
                      <a:pt x="1" y="2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1"/>
                      <a:pt x="31" y="43"/>
                      <a:pt x="65" y="43"/>
                    </a:cubicBezTo>
                    <a:cubicBezTo>
                      <a:pt x="99" y="43"/>
                      <a:pt x="129" y="31"/>
                      <a:pt x="129" y="16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0"/>
                      <a:pt x="129" y="0"/>
                      <a:pt x="128" y="2"/>
                    </a:cubicBezTo>
                    <a:close/>
                    <a:moveTo>
                      <a:pt x="128" y="2"/>
                    </a:moveTo>
                    <a:cubicBezTo>
                      <a:pt x="128" y="2"/>
                      <a:pt x="128" y="2"/>
                      <a:pt x="128" y="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3" name="Freeform 82"/>
              <p:cNvSpPr>
                <a:spLocks noEditPoints="1"/>
              </p:cNvSpPr>
              <p:nvPr/>
            </p:nvSpPr>
            <p:spPr bwMode="auto">
              <a:xfrm>
                <a:off x="8229600" y="3268663"/>
                <a:ext cx="290513" cy="127000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37" y="44"/>
                  </a:cxn>
                  <a:cxn ang="0">
                    <a:pos x="100" y="18"/>
                  </a:cxn>
                  <a:cxn ang="0">
                    <a:pos x="86" y="1"/>
                  </a:cxn>
                  <a:cxn ang="0">
                    <a:pos x="79" y="1"/>
                  </a:cxn>
                  <a:cxn ang="0">
                    <a:pos x="2" y="37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2" y="40"/>
                  </a:cxn>
                </a:cxnLst>
                <a:rect l="0" t="0" r="r" b="b"/>
                <a:pathLst>
                  <a:path w="100" h="44">
                    <a:moveTo>
                      <a:pt x="2" y="40"/>
                    </a:moveTo>
                    <a:cubicBezTo>
                      <a:pt x="12" y="43"/>
                      <a:pt x="24" y="44"/>
                      <a:pt x="37" y="44"/>
                    </a:cubicBezTo>
                    <a:cubicBezTo>
                      <a:pt x="72" y="44"/>
                      <a:pt x="100" y="32"/>
                      <a:pt x="100" y="18"/>
                    </a:cubicBezTo>
                    <a:cubicBezTo>
                      <a:pt x="100" y="11"/>
                      <a:pt x="95" y="6"/>
                      <a:pt x="86" y="1"/>
                    </a:cubicBezTo>
                    <a:cubicBezTo>
                      <a:pt x="84" y="0"/>
                      <a:pt x="81" y="0"/>
                      <a:pt x="79" y="1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38"/>
                      <a:pt x="0" y="39"/>
                      <a:pt x="2" y="40"/>
                    </a:cubicBezTo>
                    <a:close/>
                    <a:moveTo>
                      <a:pt x="2" y="40"/>
                    </a:moveTo>
                    <a:cubicBezTo>
                      <a:pt x="2" y="40"/>
                      <a:pt x="2" y="40"/>
                      <a:pt x="2" y="4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4" name="Freeform 83"/>
              <p:cNvSpPr>
                <a:spLocks noEditPoints="1"/>
              </p:cNvSpPr>
              <p:nvPr/>
            </p:nvSpPr>
            <p:spPr bwMode="auto">
              <a:xfrm>
                <a:off x="8151813" y="3241675"/>
                <a:ext cx="284163" cy="12541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2" y="42"/>
                  </a:cxn>
                  <a:cxn ang="0">
                    <a:pos x="19" y="42"/>
                  </a:cxn>
                  <a:cxn ang="0">
                    <a:pos x="96" y="7"/>
                  </a:cxn>
                  <a:cxn ang="0">
                    <a:pos x="96" y="4"/>
                  </a:cxn>
                  <a:cxn ang="0">
                    <a:pos x="64" y="0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w="98" h="43">
                    <a:moveTo>
                      <a:pt x="0" y="27"/>
                    </a:moveTo>
                    <a:cubicBezTo>
                      <a:pt x="0" y="32"/>
                      <a:pt x="5" y="38"/>
                      <a:pt x="12" y="42"/>
                    </a:cubicBezTo>
                    <a:cubicBezTo>
                      <a:pt x="14" y="43"/>
                      <a:pt x="17" y="43"/>
                      <a:pt x="19" y="42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8" y="6"/>
                      <a:pt x="98" y="4"/>
                      <a:pt x="96" y="4"/>
                    </a:cubicBezTo>
                    <a:cubicBezTo>
                      <a:pt x="86" y="2"/>
                      <a:pt x="75" y="0"/>
                      <a:pt x="64" y="0"/>
                    </a:cubicBezTo>
                    <a:cubicBezTo>
                      <a:pt x="29" y="0"/>
                      <a:pt x="0" y="12"/>
                      <a:pt x="0" y="2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5" name="Freeform 84"/>
              <p:cNvSpPr>
                <a:spLocks noEditPoints="1"/>
              </p:cNvSpPr>
              <p:nvPr/>
            </p:nvSpPr>
            <p:spPr bwMode="auto">
              <a:xfrm>
                <a:off x="8228013" y="3005138"/>
                <a:ext cx="155575" cy="236538"/>
              </a:xfrm>
              <a:custGeom>
                <a:avLst/>
                <a:gdLst/>
                <a:ahLst/>
                <a:cxnLst>
                  <a:cxn ang="0">
                    <a:pos x="3" y="81"/>
                  </a:cxn>
                  <a:cxn ang="0">
                    <a:pos x="41" y="77"/>
                  </a:cxn>
                  <a:cxn ang="0">
                    <a:pos x="48" y="77"/>
                  </a:cxn>
                  <a:cxn ang="0">
                    <a:pos x="52" y="74"/>
                  </a:cxn>
                  <a:cxn ang="0">
                    <a:pos x="54" y="58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9"/>
                  </a:cxn>
                  <a:cxn ang="0">
                    <a:pos x="3" y="81"/>
                  </a:cxn>
                  <a:cxn ang="0">
                    <a:pos x="3" y="81"/>
                  </a:cxn>
                  <a:cxn ang="0">
                    <a:pos x="3" y="81"/>
                  </a:cxn>
                </a:cxnLst>
                <a:rect l="0" t="0" r="r" b="b"/>
                <a:pathLst>
                  <a:path w="54" h="82">
                    <a:moveTo>
                      <a:pt x="3" y="81"/>
                    </a:moveTo>
                    <a:cubicBezTo>
                      <a:pt x="14" y="79"/>
                      <a:pt x="27" y="77"/>
                      <a:pt x="41" y="77"/>
                    </a:cubicBezTo>
                    <a:cubicBezTo>
                      <a:pt x="43" y="77"/>
                      <a:pt x="46" y="77"/>
                      <a:pt x="48" y="77"/>
                    </a:cubicBezTo>
                    <a:cubicBezTo>
                      <a:pt x="50" y="77"/>
                      <a:pt x="51" y="76"/>
                      <a:pt x="52" y="74"/>
                    </a:cubicBezTo>
                    <a:cubicBezTo>
                      <a:pt x="54" y="69"/>
                      <a:pt x="54" y="64"/>
                      <a:pt x="54" y="58"/>
                    </a:cubicBezTo>
                    <a:cubicBezTo>
                      <a:pt x="54" y="28"/>
                      <a:pt x="32" y="4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1"/>
                      <a:pt x="1" y="82"/>
                      <a:pt x="3" y="81"/>
                    </a:cubicBezTo>
                    <a:close/>
                    <a:moveTo>
                      <a:pt x="3" y="81"/>
                    </a:moveTo>
                    <a:cubicBezTo>
                      <a:pt x="3" y="81"/>
                      <a:pt x="3" y="81"/>
                      <a:pt x="3" y="8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6" name="Freeform 85"/>
              <p:cNvSpPr>
                <a:spLocks noEditPoints="1"/>
              </p:cNvSpPr>
              <p:nvPr/>
            </p:nvSpPr>
            <p:spPr bwMode="auto">
              <a:xfrm>
                <a:off x="8048625" y="3005138"/>
                <a:ext cx="155575" cy="312738"/>
              </a:xfrm>
              <a:custGeom>
                <a:avLst/>
                <a:gdLst/>
                <a:ahLst/>
                <a:cxnLst>
                  <a:cxn ang="0">
                    <a:pos x="51" y="86"/>
                  </a:cxn>
                  <a:cxn ang="0">
                    <a:pos x="54" y="81"/>
                  </a:cxn>
                  <a:cxn ang="0">
                    <a:pos x="54" y="4"/>
                  </a:cxn>
                  <a:cxn ang="0">
                    <a:pos x="51" y="0"/>
                  </a:cxn>
                  <a:cxn ang="0">
                    <a:pos x="0" y="58"/>
                  </a:cxn>
                  <a:cxn ang="0">
                    <a:pos x="27" y="107"/>
                  </a:cxn>
                  <a:cxn ang="0">
                    <a:pos x="29" y="108"/>
                  </a:cxn>
                  <a:cxn ang="0">
                    <a:pos x="29" y="108"/>
                  </a:cxn>
                  <a:cxn ang="0">
                    <a:pos x="51" y="86"/>
                  </a:cxn>
                  <a:cxn ang="0">
                    <a:pos x="51" y="86"/>
                  </a:cxn>
                  <a:cxn ang="0">
                    <a:pos x="51" y="86"/>
                  </a:cxn>
                </a:cxnLst>
                <a:rect l="0" t="0" r="r" b="b"/>
                <a:pathLst>
                  <a:path w="54" h="108">
                    <a:moveTo>
                      <a:pt x="51" y="86"/>
                    </a:moveTo>
                    <a:cubicBezTo>
                      <a:pt x="53" y="85"/>
                      <a:pt x="54" y="83"/>
                      <a:pt x="54" y="81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22" y="4"/>
                      <a:pt x="0" y="28"/>
                      <a:pt x="0" y="58"/>
                    </a:cubicBezTo>
                    <a:cubicBezTo>
                      <a:pt x="0" y="78"/>
                      <a:pt x="11" y="96"/>
                      <a:pt x="27" y="107"/>
                    </a:cubicBezTo>
                    <a:cubicBezTo>
                      <a:pt x="28" y="108"/>
                      <a:pt x="29" y="108"/>
                      <a:pt x="29" y="108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99"/>
                      <a:pt x="38" y="91"/>
                      <a:pt x="51" y="86"/>
                    </a:cubicBezTo>
                    <a:close/>
                    <a:moveTo>
                      <a:pt x="51" y="86"/>
                    </a:moveTo>
                    <a:cubicBezTo>
                      <a:pt x="51" y="86"/>
                      <a:pt x="51" y="86"/>
                      <a:pt x="51" y="8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</p:grpSp>
      </p:grpSp>
      <p:sp>
        <p:nvSpPr>
          <p:cNvPr id="21" name="Oval 20"/>
          <p:cNvSpPr/>
          <p:nvPr/>
        </p:nvSpPr>
        <p:spPr>
          <a:xfrm>
            <a:off x="421493" y="2568564"/>
            <a:ext cx="621700" cy="6217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29439" y="1461542"/>
            <a:ext cx="621700" cy="621700"/>
            <a:chOff x="5410350" y="3092450"/>
            <a:chExt cx="621700" cy="621700"/>
          </a:xfrm>
        </p:grpSpPr>
        <p:sp>
          <p:nvSpPr>
            <p:cNvPr id="18" name="Oval 17"/>
            <p:cNvSpPr/>
            <p:nvPr/>
          </p:nvSpPr>
          <p:spPr>
            <a:xfrm>
              <a:off x="5410350" y="3092450"/>
              <a:ext cx="621700" cy="6217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5544970" y="3249460"/>
              <a:ext cx="352461" cy="307681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32" y="37"/>
                </a:cxn>
                <a:cxn ang="0">
                  <a:pos x="66" y="115"/>
                </a:cxn>
                <a:cxn ang="0">
                  <a:pos x="0" y="37"/>
                </a:cxn>
                <a:cxn ang="0">
                  <a:pos x="36" y="0"/>
                </a:cxn>
                <a:cxn ang="0">
                  <a:pos x="66" y="15"/>
                </a:cxn>
                <a:cxn ang="0">
                  <a:pos x="95" y="0"/>
                </a:cxn>
              </a:cxnLst>
              <a:rect l="0" t="0" r="r" b="b"/>
              <a:pathLst>
                <a:path w="132" h="115">
                  <a:moveTo>
                    <a:pt x="95" y="0"/>
                  </a:moveTo>
                  <a:cubicBezTo>
                    <a:pt x="116" y="0"/>
                    <a:pt x="132" y="16"/>
                    <a:pt x="132" y="37"/>
                  </a:cubicBezTo>
                  <a:cubicBezTo>
                    <a:pt x="132" y="70"/>
                    <a:pt x="66" y="115"/>
                    <a:pt x="66" y="115"/>
                  </a:cubicBezTo>
                  <a:cubicBezTo>
                    <a:pt x="66" y="115"/>
                    <a:pt x="0" y="72"/>
                    <a:pt x="0" y="37"/>
                  </a:cubicBezTo>
                  <a:cubicBezTo>
                    <a:pt x="0" y="12"/>
                    <a:pt x="16" y="0"/>
                    <a:pt x="36" y="0"/>
                  </a:cubicBezTo>
                  <a:cubicBezTo>
                    <a:pt x="48" y="0"/>
                    <a:pt x="59" y="6"/>
                    <a:pt x="66" y="15"/>
                  </a:cubicBezTo>
                  <a:cubicBezTo>
                    <a:pt x="72" y="6"/>
                    <a:pt x="83" y="0"/>
                    <a:pt x="95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14877" y="133350"/>
            <a:ext cx="814872" cy="737260"/>
            <a:chOff x="8265613" y="2275199"/>
            <a:chExt cx="256539" cy="232106"/>
          </a:xfrm>
          <a:solidFill>
            <a:schemeClr val="bg1"/>
          </a:solidFill>
        </p:grpSpPr>
        <p:sp>
          <p:nvSpPr>
            <p:cNvPr id="56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1270000" y="230294"/>
            <a:ext cx="1715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CXCL-12</a:t>
            </a:r>
            <a:endParaRPr lang="en-US" sz="36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56419" y="154051"/>
            <a:ext cx="814872" cy="737260"/>
            <a:chOff x="8265613" y="2275199"/>
            <a:chExt cx="256539" cy="232106"/>
          </a:xfrm>
          <a:solidFill>
            <a:srgbClr val="C00000"/>
          </a:solidFill>
        </p:grpSpPr>
        <p:sp>
          <p:nvSpPr>
            <p:cNvPr id="63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 flipV="1">
            <a:off x="12700" y="1057911"/>
            <a:ext cx="50165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85759" y="1567138"/>
            <a:ext cx="317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Chromosome   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6267" y="2694748"/>
            <a:ext cx="240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9816" y="3771396"/>
            <a:ext cx="322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</a:t>
            </a:r>
            <a:endParaRPr lang="en-US" dirty="0"/>
          </a:p>
        </p:txBody>
      </p:sp>
      <p:sp>
        <p:nvSpPr>
          <p:cNvPr id="51" name="Freeform 709"/>
          <p:cNvSpPr>
            <a:spLocks noEditPoints="1"/>
          </p:cNvSpPr>
          <p:nvPr/>
        </p:nvSpPr>
        <p:spPr bwMode="auto">
          <a:xfrm>
            <a:off x="547698" y="2639135"/>
            <a:ext cx="376947" cy="416439"/>
          </a:xfrm>
          <a:custGeom>
            <a:avLst/>
            <a:gdLst/>
            <a:ahLst/>
            <a:cxnLst>
              <a:cxn ang="0">
                <a:pos x="96" y="63"/>
              </a:cxn>
              <a:cxn ang="0">
                <a:pos x="96" y="62"/>
              </a:cxn>
              <a:cxn ang="0">
                <a:pos x="90" y="55"/>
              </a:cxn>
              <a:cxn ang="0">
                <a:pos x="83" y="62"/>
              </a:cxn>
              <a:cxn ang="0">
                <a:pos x="83" y="63"/>
              </a:cxn>
              <a:cxn ang="0">
                <a:pos x="82" y="59"/>
              </a:cxn>
              <a:cxn ang="0">
                <a:pos x="90" y="52"/>
              </a:cxn>
              <a:cxn ang="0">
                <a:pos x="97" y="59"/>
              </a:cxn>
              <a:cxn ang="0">
                <a:pos x="96" y="63"/>
              </a:cxn>
              <a:cxn ang="0">
                <a:pos x="20" y="47"/>
              </a:cxn>
              <a:cxn ang="0">
                <a:pos x="43" y="47"/>
              </a:cxn>
              <a:cxn ang="0">
                <a:pos x="34" y="54"/>
              </a:cxn>
              <a:cxn ang="0">
                <a:pos x="28" y="54"/>
              </a:cxn>
              <a:cxn ang="0">
                <a:pos x="20" y="47"/>
              </a:cxn>
              <a:cxn ang="0">
                <a:pos x="90" y="46"/>
              </a:cxn>
              <a:cxn ang="0">
                <a:pos x="78" y="52"/>
              </a:cxn>
              <a:cxn ang="0">
                <a:pos x="72" y="53"/>
              </a:cxn>
              <a:cxn ang="0">
                <a:pos x="63" y="68"/>
              </a:cxn>
              <a:cxn ang="0">
                <a:pos x="51" y="83"/>
              </a:cxn>
              <a:cxn ang="0">
                <a:pos x="42" y="80"/>
              </a:cxn>
              <a:cxn ang="0">
                <a:pos x="37" y="64"/>
              </a:cxn>
              <a:cxn ang="0">
                <a:pos x="39" y="60"/>
              </a:cxn>
              <a:cxn ang="0">
                <a:pos x="62" y="25"/>
              </a:cxn>
              <a:cxn ang="0">
                <a:pos x="48" y="5"/>
              </a:cxn>
              <a:cxn ang="0">
                <a:pos x="48" y="5"/>
              </a:cxn>
              <a:cxn ang="0">
                <a:pos x="41" y="0"/>
              </a:cxn>
              <a:cxn ang="0">
                <a:pos x="33" y="8"/>
              </a:cxn>
              <a:cxn ang="0">
                <a:pos x="41" y="16"/>
              </a:cxn>
              <a:cxn ang="0">
                <a:pos x="47" y="13"/>
              </a:cxn>
              <a:cxn ang="0">
                <a:pos x="55" y="25"/>
              </a:cxn>
              <a:cxn ang="0">
                <a:pos x="49" y="40"/>
              </a:cxn>
              <a:cxn ang="0">
                <a:pos x="13" y="40"/>
              </a:cxn>
              <a:cxn ang="0">
                <a:pos x="8" y="25"/>
              </a:cxn>
              <a:cxn ang="0">
                <a:pos x="16" y="13"/>
              </a:cxn>
              <a:cxn ang="0">
                <a:pos x="21" y="16"/>
              </a:cxn>
              <a:cxn ang="0">
                <a:pos x="29" y="8"/>
              </a:cxn>
              <a:cxn ang="0">
                <a:pos x="21" y="0"/>
              </a:cxn>
              <a:cxn ang="0">
                <a:pos x="14" y="6"/>
              </a:cxn>
              <a:cxn ang="0">
                <a:pos x="14" y="6"/>
              </a:cxn>
              <a:cxn ang="0">
                <a:pos x="1" y="25"/>
              </a:cxn>
              <a:cxn ang="0">
                <a:pos x="28" y="62"/>
              </a:cxn>
              <a:cxn ang="0">
                <a:pos x="37" y="85"/>
              </a:cxn>
              <a:cxn ang="0">
                <a:pos x="50" y="90"/>
              </a:cxn>
              <a:cxn ang="0">
                <a:pos x="51" y="90"/>
              </a:cxn>
              <a:cxn ang="0">
                <a:pos x="70" y="70"/>
              </a:cxn>
              <a:cxn ang="0">
                <a:pos x="75" y="60"/>
              </a:cxn>
              <a:cxn ang="0">
                <a:pos x="76" y="60"/>
              </a:cxn>
              <a:cxn ang="0">
                <a:pos x="90" y="73"/>
              </a:cxn>
              <a:cxn ang="0">
                <a:pos x="103" y="59"/>
              </a:cxn>
              <a:cxn ang="0">
                <a:pos x="90" y="46"/>
              </a:cxn>
            </a:cxnLst>
            <a:rect l="0" t="0" r="r" b="b"/>
            <a:pathLst>
              <a:path w="103" h="90">
                <a:moveTo>
                  <a:pt x="96" y="63"/>
                </a:moveTo>
                <a:cubicBezTo>
                  <a:pt x="96" y="62"/>
                  <a:pt x="96" y="62"/>
                  <a:pt x="96" y="62"/>
                </a:cubicBezTo>
                <a:cubicBezTo>
                  <a:pt x="96" y="58"/>
                  <a:pt x="93" y="55"/>
                  <a:pt x="90" y="55"/>
                </a:cubicBezTo>
                <a:cubicBezTo>
                  <a:pt x="86" y="55"/>
                  <a:pt x="83" y="58"/>
                  <a:pt x="83" y="62"/>
                </a:cubicBezTo>
                <a:cubicBezTo>
                  <a:pt x="83" y="62"/>
                  <a:pt x="83" y="62"/>
                  <a:pt x="83" y="63"/>
                </a:cubicBezTo>
                <a:cubicBezTo>
                  <a:pt x="82" y="62"/>
                  <a:pt x="82" y="61"/>
                  <a:pt x="82" y="59"/>
                </a:cubicBezTo>
                <a:cubicBezTo>
                  <a:pt x="82" y="55"/>
                  <a:pt x="85" y="52"/>
                  <a:pt x="90" y="52"/>
                </a:cubicBezTo>
                <a:cubicBezTo>
                  <a:pt x="94" y="52"/>
                  <a:pt x="97" y="55"/>
                  <a:pt x="97" y="59"/>
                </a:cubicBezTo>
                <a:cubicBezTo>
                  <a:pt x="97" y="61"/>
                  <a:pt x="97" y="62"/>
                  <a:pt x="96" y="63"/>
                </a:cubicBezTo>
                <a:moveTo>
                  <a:pt x="20" y="47"/>
                </a:moveTo>
                <a:cubicBezTo>
                  <a:pt x="43" y="47"/>
                  <a:pt x="43" y="47"/>
                  <a:pt x="43" y="47"/>
                </a:cubicBezTo>
                <a:cubicBezTo>
                  <a:pt x="40" y="50"/>
                  <a:pt x="37" y="52"/>
                  <a:pt x="34" y="54"/>
                </a:cubicBezTo>
                <a:cubicBezTo>
                  <a:pt x="33" y="55"/>
                  <a:pt x="30" y="55"/>
                  <a:pt x="28" y="54"/>
                </a:cubicBezTo>
                <a:cubicBezTo>
                  <a:pt x="25" y="52"/>
                  <a:pt x="22" y="49"/>
                  <a:pt x="20" y="47"/>
                </a:cubicBezTo>
                <a:moveTo>
                  <a:pt x="90" y="46"/>
                </a:moveTo>
                <a:cubicBezTo>
                  <a:pt x="85" y="46"/>
                  <a:pt x="81" y="48"/>
                  <a:pt x="78" y="52"/>
                </a:cubicBezTo>
                <a:cubicBezTo>
                  <a:pt x="76" y="52"/>
                  <a:pt x="74" y="52"/>
                  <a:pt x="72" y="53"/>
                </a:cubicBezTo>
                <a:cubicBezTo>
                  <a:pt x="67" y="56"/>
                  <a:pt x="65" y="62"/>
                  <a:pt x="63" y="68"/>
                </a:cubicBezTo>
                <a:cubicBezTo>
                  <a:pt x="61" y="77"/>
                  <a:pt x="59" y="82"/>
                  <a:pt x="51" y="83"/>
                </a:cubicBezTo>
                <a:cubicBezTo>
                  <a:pt x="47" y="83"/>
                  <a:pt x="44" y="82"/>
                  <a:pt x="42" y="80"/>
                </a:cubicBezTo>
                <a:cubicBezTo>
                  <a:pt x="38" y="76"/>
                  <a:pt x="37" y="68"/>
                  <a:pt x="37" y="64"/>
                </a:cubicBezTo>
                <a:cubicBezTo>
                  <a:pt x="37" y="62"/>
                  <a:pt x="37" y="61"/>
                  <a:pt x="39" y="60"/>
                </a:cubicBezTo>
                <a:cubicBezTo>
                  <a:pt x="55" y="48"/>
                  <a:pt x="63" y="36"/>
                  <a:pt x="62" y="25"/>
                </a:cubicBezTo>
                <a:cubicBezTo>
                  <a:pt x="61" y="14"/>
                  <a:pt x="52" y="8"/>
                  <a:pt x="48" y="5"/>
                </a:cubicBezTo>
                <a:cubicBezTo>
                  <a:pt x="48" y="6"/>
                  <a:pt x="48" y="6"/>
                  <a:pt x="48" y="5"/>
                </a:cubicBezTo>
                <a:cubicBezTo>
                  <a:pt x="47" y="2"/>
                  <a:pt x="44" y="0"/>
                  <a:pt x="41" y="0"/>
                </a:cubicBezTo>
                <a:cubicBezTo>
                  <a:pt x="36" y="0"/>
                  <a:pt x="33" y="4"/>
                  <a:pt x="33" y="8"/>
                </a:cubicBezTo>
                <a:cubicBezTo>
                  <a:pt x="33" y="12"/>
                  <a:pt x="36" y="16"/>
                  <a:pt x="41" y="16"/>
                </a:cubicBezTo>
                <a:cubicBezTo>
                  <a:pt x="43" y="16"/>
                  <a:pt x="45" y="15"/>
                  <a:pt x="47" y="13"/>
                </a:cubicBezTo>
                <a:cubicBezTo>
                  <a:pt x="50" y="15"/>
                  <a:pt x="54" y="20"/>
                  <a:pt x="55" y="25"/>
                </a:cubicBezTo>
                <a:cubicBezTo>
                  <a:pt x="55" y="30"/>
                  <a:pt x="53" y="35"/>
                  <a:pt x="49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9" y="35"/>
                  <a:pt x="8" y="30"/>
                  <a:pt x="8" y="25"/>
                </a:cubicBezTo>
                <a:cubicBezTo>
                  <a:pt x="9" y="20"/>
                  <a:pt x="16" y="13"/>
                  <a:pt x="16" y="13"/>
                </a:cubicBezTo>
                <a:cubicBezTo>
                  <a:pt x="17" y="15"/>
                  <a:pt x="19" y="16"/>
                  <a:pt x="21" y="16"/>
                </a:cubicBezTo>
                <a:cubicBezTo>
                  <a:pt x="25" y="16"/>
                  <a:pt x="29" y="12"/>
                  <a:pt x="29" y="8"/>
                </a:cubicBezTo>
                <a:cubicBezTo>
                  <a:pt x="29" y="4"/>
                  <a:pt x="25" y="0"/>
                  <a:pt x="21" y="0"/>
                </a:cubicBezTo>
                <a:cubicBezTo>
                  <a:pt x="17" y="0"/>
                  <a:pt x="14" y="3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9" y="9"/>
                  <a:pt x="2" y="15"/>
                  <a:pt x="1" y="25"/>
                </a:cubicBezTo>
                <a:cubicBezTo>
                  <a:pt x="0" y="37"/>
                  <a:pt x="9" y="49"/>
                  <a:pt x="28" y="62"/>
                </a:cubicBezTo>
                <a:cubicBezTo>
                  <a:pt x="30" y="64"/>
                  <a:pt x="31" y="79"/>
                  <a:pt x="37" y="85"/>
                </a:cubicBezTo>
                <a:cubicBezTo>
                  <a:pt x="40" y="88"/>
                  <a:pt x="44" y="90"/>
                  <a:pt x="50" y="90"/>
                </a:cubicBezTo>
                <a:cubicBezTo>
                  <a:pt x="50" y="90"/>
                  <a:pt x="51" y="90"/>
                  <a:pt x="51" y="90"/>
                </a:cubicBezTo>
                <a:cubicBezTo>
                  <a:pt x="65" y="89"/>
                  <a:pt x="68" y="78"/>
                  <a:pt x="70" y="70"/>
                </a:cubicBezTo>
                <a:cubicBezTo>
                  <a:pt x="71" y="66"/>
                  <a:pt x="73" y="61"/>
                  <a:pt x="75" y="60"/>
                </a:cubicBezTo>
                <a:cubicBezTo>
                  <a:pt x="76" y="60"/>
                  <a:pt x="76" y="61"/>
                  <a:pt x="76" y="60"/>
                </a:cubicBezTo>
                <a:cubicBezTo>
                  <a:pt x="76" y="68"/>
                  <a:pt x="82" y="73"/>
                  <a:pt x="90" y="73"/>
                </a:cubicBezTo>
                <a:cubicBezTo>
                  <a:pt x="97" y="73"/>
                  <a:pt x="103" y="67"/>
                  <a:pt x="103" y="59"/>
                </a:cubicBezTo>
                <a:cubicBezTo>
                  <a:pt x="103" y="52"/>
                  <a:pt x="97" y="46"/>
                  <a:pt x="90" y="4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1493" y="3668555"/>
            <a:ext cx="621700" cy="621700"/>
            <a:chOff x="4261150" y="3092450"/>
            <a:chExt cx="621700" cy="621700"/>
          </a:xfrm>
        </p:grpSpPr>
        <p:sp>
          <p:nvSpPr>
            <p:cNvPr id="10" name="Oval 9"/>
            <p:cNvSpPr/>
            <p:nvPr/>
          </p:nvSpPr>
          <p:spPr>
            <a:xfrm>
              <a:off x="4261150" y="3092450"/>
              <a:ext cx="621700" cy="6217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17"/>
            <p:cNvGrpSpPr/>
            <p:nvPr/>
          </p:nvGrpSpPr>
          <p:grpSpPr>
            <a:xfrm>
              <a:off x="4356768" y="3195291"/>
              <a:ext cx="430465" cy="416019"/>
              <a:chOff x="8048625" y="3005138"/>
              <a:chExt cx="473076" cy="457200"/>
            </a:xfrm>
            <a:solidFill>
              <a:schemeClr val="bg1"/>
            </a:solidFill>
          </p:grpSpPr>
          <p:sp>
            <p:nvSpPr>
              <p:cNvPr id="12" name="Freeform 81"/>
              <p:cNvSpPr>
                <a:spLocks noEditPoints="1"/>
              </p:cNvSpPr>
              <p:nvPr/>
            </p:nvSpPr>
            <p:spPr bwMode="auto">
              <a:xfrm>
                <a:off x="8148638" y="3338513"/>
                <a:ext cx="373063" cy="123825"/>
              </a:xfrm>
              <a:custGeom>
                <a:avLst/>
                <a:gdLst/>
                <a:ahLst/>
                <a:cxnLst>
                  <a:cxn ang="0">
                    <a:pos x="128" y="2"/>
                  </a:cxn>
                  <a:cxn ang="0">
                    <a:pos x="65" y="24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6"/>
                  </a:cxn>
                  <a:cxn ang="0">
                    <a:pos x="65" y="43"/>
                  </a:cxn>
                  <a:cxn ang="0">
                    <a:pos x="129" y="16"/>
                  </a:cxn>
                  <a:cxn ang="0">
                    <a:pos x="129" y="2"/>
                  </a:cxn>
                  <a:cxn ang="0">
                    <a:pos x="128" y="2"/>
                  </a:cxn>
                  <a:cxn ang="0">
                    <a:pos x="128" y="2"/>
                  </a:cxn>
                  <a:cxn ang="0">
                    <a:pos x="128" y="2"/>
                  </a:cxn>
                </a:cxnLst>
                <a:rect l="0" t="0" r="r" b="b"/>
                <a:pathLst>
                  <a:path w="129" h="43">
                    <a:moveTo>
                      <a:pt x="128" y="2"/>
                    </a:moveTo>
                    <a:cubicBezTo>
                      <a:pt x="124" y="15"/>
                      <a:pt x="96" y="24"/>
                      <a:pt x="65" y="24"/>
                    </a:cubicBezTo>
                    <a:cubicBezTo>
                      <a:pt x="34" y="24"/>
                      <a:pt x="6" y="15"/>
                      <a:pt x="1" y="2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1"/>
                      <a:pt x="31" y="43"/>
                      <a:pt x="65" y="43"/>
                    </a:cubicBezTo>
                    <a:cubicBezTo>
                      <a:pt x="99" y="43"/>
                      <a:pt x="129" y="31"/>
                      <a:pt x="129" y="16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0"/>
                      <a:pt x="129" y="0"/>
                      <a:pt x="128" y="2"/>
                    </a:cubicBezTo>
                    <a:close/>
                    <a:moveTo>
                      <a:pt x="128" y="2"/>
                    </a:moveTo>
                    <a:cubicBezTo>
                      <a:pt x="128" y="2"/>
                      <a:pt x="128" y="2"/>
                      <a:pt x="128" y="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3" name="Freeform 82"/>
              <p:cNvSpPr>
                <a:spLocks noEditPoints="1"/>
              </p:cNvSpPr>
              <p:nvPr/>
            </p:nvSpPr>
            <p:spPr bwMode="auto">
              <a:xfrm>
                <a:off x="8229600" y="3268663"/>
                <a:ext cx="290513" cy="127000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37" y="44"/>
                  </a:cxn>
                  <a:cxn ang="0">
                    <a:pos x="100" y="18"/>
                  </a:cxn>
                  <a:cxn ang="0">
                    <a:pos x="86" y="1"/>
                  </a:cxn>
                  <a:cxn ang="0">
                    <a:pos x="79" y="1"/>
                  </a:cxn>
                  <a:cxn ang="0">
                    <a:pos x="2" y="37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2" y="40"/>
                  </a:cxn>
                </a:cxnLst>
                <a:rect l="0" t="0" r="r" b="b"/>
                <a:pathLst>
                  <a:path w="100" h="44">
                    <a:moveTo>
                      <a:pt x="2" y="40"/>
                    </a:moveTo>
                    <a:cubicBezTo>
                      <a:pt x="12" y="43"/>
                      <a:pt x="24" y="44"/>
                      <a:pt x="37" y="44"/>
                    </a:cubicBezTo>
                    <a:cubicBezTo>
                      <a:pt x="72" y="44"/>
                      <a:pt x="100" y="32"/>
                      <a:pt x="100" y="18"/>
                    </a:cubicBezTo>
                    <a:cubicBezTo>
                      <a:pt x="100" y="11"/>
                      <a:pt x="95" y="6"/>
                      <a:pt x="86" y="1"/>
                    </a:cubicBezTo>
                    <a:cubicBezTo>
                      <a:pt x="84" y="0"/>
                      <a:pt x="81" y="0"/>
                      <a:pt x="79" y="1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38"/>
                      <a:pt x="0" y="39"/>
                      <a:pt x="2" y="40"/>
                    </a:cubicBezTo>
                    <a:close/>
                    <a:moveTo>
                      <a:pt x="2" y="40"/>
                    </a:moveTo>
                    <a:cubicBezTo>
                      <a:pt x="2" y="40"/>
                      <a:pt x="2" y="40"/>
                      <a:pt x="2" y="4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4" name="Freeform 83"/>
              <p:cNvSpPr>
                <a:spLocks noEditPoints="1"/>
              </p:cNvSpPr>
              <p:nvPr/>
            </p:nvSpPr>
            <p:spPr bwMode="auto">
              <a:xfrm>
                <a:off x="8151813" y="3241675"/>
                <a:ext cx="284163" cy="12541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2" y="42"/>
                  </a:cxn>
                  <a:cxn ang="0">
                    <a:pos x="19" y="42"/>
                  </a:cxn>
                  <a:cxn ang="0">
                    <a:pos x="96" y="7"/>
                  </a:cxn>
                  <a:cxn ang="0">
                    <a:pos x="96" y="4"/>
                  </a:cxn>
                  <a:cxn ang="0">
                    <a:pos x="64" y="0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w="98" h="43">
                    <a:moveTo>
                      <a:pt x="0" y="27"/>
                    </a:moveTo>
                    <a:cubicBezTo>
                      <a:pt x="0" y="32"/>
                      <a:pt x="5" y="38"/>
                      <a:pt x="12" y="42"/>
                    </a:cubicBezTo>
                    <a:cubicBezTo>
                      <a:pt x="14" y="43"/>
                      <a:pt x="17" y="43"/>
                      <a:pt x="19" y="42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8" y="6"/>
                      <a:pt x="98" y="4"/>
                      <a:pt x="96" y="4"/>
                    </a:cubicBezTo>
                    <a:cubicBezTo>
                      <a:pt x="86" y="2"/>
                      <a:pt x="75" y="0"/>
                      <a:pt x="64" y="0"/>
                    </a:cubicBezTo>
                    <a:cubicBezTo>
                      <a:pt x="29" y="0"/>
                      <a:pt x="0" y="12"/>
                      <a:pt x="0" y="2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5" name="Freeform 84"/>
              <p:cNvSpPr>
                <a:spLocks noEditPoints="1"/>
              </p:cNvSpPr>
              <p:nvPr/>
            </p:nvSpPr>
            <p:spPr bwMode="auto">
              <a:xfrm>
                <a:off x="8228013" y="3005138"/>
                <a:ext cx="155575" cy="236538"/>
              </a:xfrm>
              <a:custGeom>
                <a:avLst/>
                <a:gdLst/>
                <a:ahLst/>
                <a:cxnLst>
                  <a:cxn ang="0">
                    <a:pos x="3" y="81"/>
                  </a:cxn>
                  <a:cxn ang="0">
                    <a:pos x="41" y="77"/>
                  </a:cxn>
                  <a:cxn ang="0">
                    <a:pos x="48" y="77"/>
                  </a:cxn>
                  <a:cxn ang="0">
                    <a:pos x="52" y="74"/>
                  </a:cxn>
                  <a:cxn ang="0">
                    <a:pos x="54" y="58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9"/>
                  </a:cxn>
                  <a:cxn ang="0">
                    <a:pos x="3" y="81"/>
                  </a:cxn>
                  <a:cxn ang="0">
                    <a:pos x="3" y="81"/>
                  </a:cxn>
                  <a:cxn ang="0">
                    <a:pos x="3" y="81"/>
                  </a:cxn>
                </a:cxnLst>
                <a:rect l="0" t="0" r="r" b="b"/>
                <a:pathLst>
                  <a:path w="54" h="82">
                    <a:moveTo>
                      <a:pt x="3" y="81"/>
                    </a:moveTo>
                    <a:cubicBezTo>
                      <a:pt x="14" y="79"/>
                      <a:pt x="27" y="77"/>
                      <a:pt x="41" y="77"/>
                    </a:cubicBezTo>
                    <a:cubicBezTo>
                      <a:pt x="43" y="77"/>
                      <a:pt x="46" y="77"/>
                      <a:pt x="48" y="77"/>
                    </a:cubicBezTo>
                    <a:cubicBezTo>
                      <a:pt x="50" y="77"/>
                      <a:pt x="51" y="76"/>
                      <a:pt x="52" y="74"/>
                    </a:cubicBezTo>
                    <a:cubicBezTo>
                      <a:pt x="54" y="69"/>
                      <a:pt x="54" y="64"/>
                      <a:pt x="54" y="58"/>
                    </a:cubicBezTo>
                    <a:cubicBezTo>
                      <a:pt x="54" y="28"/>
                      <a:pt x="32" y="4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1"/>
                      <a:pt x="1" y="82"/>
                      <a:pt x="3" y="81"/>
                    </a:cubicBezTo>
                    <a:close/>
                    <a:moveTo>
                      <a:pt x="3" y="81"/>
                    </a:moveTo>
                    <a:cubicBezTo>
                      <a:pt x="3" y="81"/>
                      <a:pt x="3" y="81"/>
                      <a:pt x="3" y="8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  <p:sp>
            <p:nvSpPr>
              <p:cNvPr id="16" name="Freeform 85"/>
              <p:cNvSpPr>
                <a:spLocks noEditPoints="1"/>
              </p:cNvSpPr>
              <p:nvPr/>
            </p:nvSpPr>
            <p:spPr bwMode="auto">
              <a:xfrm>
                <a:off x="8048625" y="3005138"/>
                <a:ext cx="155575" cy="312738"/>
              </a:xfrm>
              <a:custGeom>
                <a:avLst/>
                <a:gdLst/>
                <a:ahLst/>
                <a:cxnLst>
                  <a:cxn ang="0">
                    <a:pos x="51" y="86"/>
                  </a:cxn>
                  <a:cxn ang="0">
                    <a:pos x="54" y="81"/>
                  </a:cxn>
                  <a:cxn ang="0">
                    <a:pos x="54" y="4"/>
                  </a:cxn>
                  <a:cxn ang="0">
                    <a:pos x="51" y="0"/>
                  </a:cxn>
                  <a:cxn ang="0">
                    <a:pos x="0" y="58"/>
                  </a:cxn>
                  <a:cxn ang="0">
                    <a:pos x="27" y="107"/>
                  </a:cxn>
                  <a:cxn ang="0">
                    <a:pos x="29" y="108"/>
                  </a:cxn>
                  <a:cxn ang="0">
                    <a:pos x="29" y="108"/>
                  </a:cxn>
                  <a:cxn ang="0">
                    <a:pos x="51" y="86"/>
                  </a:cxn>
                  <a:cxn ang="0">
                    <a:pos x="51" y="86"/>
                  </a:cxn>
                  <a:cxn ang="0">
                    <a:pos x="51" y="86"/>
                  </a:cxn>
                </a:cxnLst>
                <a:rect l="0" t="0" r="r" b="b"/>
                <a:pathLst>
                  <a:path w="54" h="108">
                    <a:moveTo>
                      <a:pt x="51" y="86"/>
                    </a:moveTo>
                    <a:cubicBezTo>
                      <a:pt x="53" y="85"/>
                      <a:pt x="54" y="83"/>
                      <a:pt x="54" y="81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22" y="4"/>
                      <a:pt x="0" y="28"/>
                      <a:pt x="0" y="58"/>
                    </a:cubicBezTo>
                    <a:cubicBezTo>
                      <a:pt x="0" y="78"/>
                      <a:pt x="11" y="96"/>
                      <a:pt x="27" y="107"/>
                    </a:cubicBezTo>
                    <a:cubicBezTo>
                      <a:pt x="28" y="108"/>
                      <a:pt x="29" y="108"/>
                      <a:pt x="29" y="108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99"/>
                      <a:pt x="38" y="91"/>
                      <a:pt x="51" y="86"/>
                    </a:cubicBezTo>
                    <a:close/>
                    <a:moveTo>
                      <a:pt x="51" y="86"/>
                    </a:moveTo>
                    <a:cubicBezTo>
                      <a:pt x="51" y="86"/>
                      <a:pt x="51" y="86"/>
                      <a:pt x="51" y="8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aseline="-25000"/>
              </a:p>
            </p:txBody>
          </p:sp>
        </p:grpSp>
      </p:grpSp>
      <p:sp>
        <p:nvSpPr>
          <p:cNvPr id="21" name="Oval 20"/>
          <p:cNvSpPr/>
          <p:nvPr/>
        </p:nvSpPr>
        <p:spPr>
          <a:xfrm>
            <a:off x="421493" y="2568564"/>
            <a:ext cx="621700" cy="6217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29439" y="1461542"/>
            <a:ext cx="621700" cy="621700"/>
            <a:chOff x="5410350" y="3092450"/>
            <a:chExt cx="621700" cy="621700"/>
          </a:xfrm>
        </p:grpSpPr>
        <p:sp>
          <p:nvSpPr>
            <p:cNvPr id="18" name="Oval 17"/>
            <p:cNvSpPr/>
            <p:nvPr/>
          </p:nvSpPr>
          <p:spPr>
            <a:xfrm>
              <a:off x="5410350" y="3092450"/>
              <a:ext cx="621700" cy="6217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5544970" y="3249460"/>
              <a:ext cx="352461" cy="307681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32" y="37"/>
                </a:cxn>
                <a:cxn ang="0">
                  <a:pos x="66" y="115"/>
                </a:cxn>
                <a:cxn ang="0">
                  <a:pos x="0" y="37"/>
                </a:cxn>
                <a:cxn ang="0">
                  <a:pos x="36" y="0"/>
                </a:cxn>
                <a:cxn ang="0">
                  <a:pos x="66" y="15"/>
                </a:cxn>
                <a:cxn ang="0">
                  <a:pos x="95" y="0"/>
                </a:cxn>
              </a:cxnLst>
              <a:rect l="0" t="0" r="r" b="b"/>
              <a:pathLst>
                <a:path w="132" h="115">
                  <a:moveTo>
                    <a:pt x="95" y="0"/>
                  </a:moveTo>
                  <a:cubicBezTo>
                    <a:pt x="116" y="0"/>
                    <a:pt x="132" y="16"/>
                    <a:pt x="132" y="37"/>
                  </a:cubicBezTo>
                  <a:cubicBezTo>
                    <a:pt x="132" y="70"/>
                    <a:pt x="66" y="115"/>
                    <a:pt x="66" y="115"/>
                  </a:cubicBezTo>
                  <a:cubicBezTo>
                    <a:pt x="66" y="115"/>
                    <a:pt x="0" y="72"/>
                    <a:pt x="0" y="37"/>
                  </a:cubicBezTo>
                  <a:cubicBezTo>
                    <a:pt x="0" y="12"/>
                    <a:pt x="16" y="0"/>
                    <a:pt x="36" y="0"/>
                  </a:cubicBezTo>
                  <a:cubicBezTo>
                    <a:pt x="48" y="0"/>
                    <a:pt x="59" y="6"/>
                    <a:pt x="66" y="15"/>
                  </a:cubicBezTo>
                  <a:cubicBezTo>
                    <a:pt x="72" y="6"/>
                    <a:pt x="83" y="0"/>
                    <a:pt x="95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14877" y="133350"/>
            <a:ext cx="814872" cy="737260"/>
            <a:chOff x="8265613" y="2275199"/>
            <a:chExt cx="256539" cy="232106"/>
          </a:xfrm>
          <a:solidFill>
            <a:schemeClr val="bg1"/>
          </a:solidFill>
        </p:grpSpPr>
        <p:sp>
          <p:nvSpPr>
            <p:cNvPr id="56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1270000" y="230294"/>
            <a:ext cx="1529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CXCR-4</a:t>
            </a:r>
            <a:endParaRPr lang="en-US" sz="36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56419" y="154051"/>
            <a:ext cx="814872" cy="737260"/>
            <a:chOff x="8265613" y="2275199"/>
            <a:chExt cx="256539" cy="232106"/>
          </a:xfrm>
          <a:solidFill>
            <a:srgbClr val="C00000"/>
          </a:solidFill>
        </p:grpSpPr>
        <p:sp>
          <p:nvSpPr>
            <p:cNvPr id="63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 flipV="1">
            <a:off x="12700" y="1057911"/>
            <a:ext cx="50165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85759" y="1567138"/>
            <a:ext cx="317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Receptor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6267" y="2694748"/>
            <a:ext cx="240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9816" y="3771396"/>
            <a:ext cx="322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</a:t>
            </a:r>
            <a:endParaRPr lang="en-US" dirty="0"/>
          </a:p>
        </p:txBody>
      </p:sp>
      <p:sp>
        <p:nvSpPr>
          <p:cNvPr id="51" name="Freeform 709"/>
          <p:cNvSpPr>
            <a:spLocks noEditPoints="1"/>
          </p:cNvSpPr>
          <p:nvPr/>
        </p:nvSpPr>
        <p:spPr bwMode="auto">
          <a:xfrm>
            <a:off x="547698" y="2639135"/>
            <a:ext cx="376947" cy="416439"/>
          </a:xfrm>
          <a:custGeom>
            <a:avLst/>
            <a:gdLst/>
            <a:ahLst/>
            <a:cxnLst>
              <a:cxn ang="0">
                <a:pos x="96" y="63"/>
              </a:cxn>
              <a:cxn ang="0">
                <a:pos x="96" y="62"/>
              </a:cxn>
              <a:cxn ang="0">
                <a:pos x="90" y="55"/>
              </a:cxn>
              <a:cxn ang="0">
                <a:pos x="83" y="62"/>
              </a:cxn>
              <a:cxn ang="0">
                <a:pos x="83" y="63"/>
              </a:cxn>
              <a:cxn ang="0">
                <a:pos x="82" y="59"/>
              </a:cxn>
              <a:cxn ang="0">
                <a:pos x="90" y="52"/>
              </a:cxn>
              <a:cxn ang="0">
                <a:pos x="97" y="59"/>
              </a:cxn>
              <a:cxn ang="0">
                <a:pos x="96" y="63"/>
              </a:cxn>
              <a:cxn ang="0">
                <a:pos x="20" y="47"/>
              </a:cxn>
              <a:cxn ang="0">
                <a:pos x="43" y="47"/>
              </a:cxn>
              <a:cxn ang="0">
                <a:pos x="34" y="54"/>
              </a:cxn>
              <a:cxn ang="0">
                <a:pos x="28" y="54"/>
              </a:cxn>
              <a:cxn ang="0">
                <a:pos x="20" y="47"/>
              </a:cxn>
              <a:cxn ang="0">
                <a:pos x="90" y="46"/>
              </a:cxn>
              <a:cxn ang="0">
                <a:pos x="78" y="52"/>
              </a:cxn>
              <a:cxn ang="0">
                <a:pos x="72" y="53"/>
              </a:cxn>
              <a:cxn ang="0">
                <a:pos x="63" y="68"/>
              </a:cxn>
              <a:cxn ang="0">
                <a:pos x="51" y="83"/>
              </a:cxn>
              <a:cxn ang="0">
                <a:pos x="42" y="80"/>
              </a:cxn>
              <a:cxn ang="0">
                <a:pos x="37" y="64"/>
              </a:cxn>
              <a:cxn ang="0">
                <a:pos x="39" y="60"/>
              </a:cxn>
              <a:cxn ang="0">
                <a:pos x="62" y="25"/>
              </a:cxn>
              <a:cxn ang="0">
                <a:pos x="48" y="5"/>
              </a:cxn>
              <a:cxn ang="0">
                <a:pos x="48" y="5"/>
              </a:cxn>
              <a:cxn ang="0">
                <a:pos x="41" y="0"/>
              </a:cxn>
              <a:cxn ang="0">
                <a:pos x="33" y="8"/>
              </a:cxn>
              <a:cxn ang="0">
                <a:pos x="41" y="16"/>
              </a:cxn>
              <a:cxn ang="0">
                <a:pos x="47" y="13"/>
              </a:cxn>
              <a:cxn ang="0">
                <a:pos x="55" y="25"/>
              </a:cxn>
              <a:cxn ang="0">
                <a:pos x="49" y="40"/>
              </a:cxn>
              <a:cxn ang="0">
                <a:pos x="13" y="40"/>
              </a:cxn>
              <a:cxn ang="0">
                <a:pos x="8" y="25"/>
              </a:cxn>
              <a:cxn ang="0">
                <a:pos x="16" y="13"/>
              </a:cxn>
              <a:cxn ang="0">
                <a:pos x="21" y="16"/>
              </a:cxn>
              <a:cxn ang="0">
                <a:pos x="29" y="8"/>
              </a:cxn>
              <a:cxn ang="0">
                <a:pos x="21" y="0"/>
              </a:cxn>
              <a:cxn ang="0">
                <a:pos x="14" y="6"/>
              </a:cxn>
              <a:cxn ang="0">
                <a:pos x="14" y="6"/>
              </a:cxn>
              <a:cxn ang="0">
                <a:pos x="1" y="25"/>
              </a:cxn>
              <a:cxn ang="0">
                <a:pos x="28" y="62"/>
              </a:cxn>
              <a:cxn ang="0">
                <a:pos x="37" y="85"/>
              </a:cxn>
              <a:cxn ang="0">
                <a:pos x="50" y="90"/>
              </a:cxn>
              <a:cxn ang="0">
                <a:pos x="51" y="90"/>
              </a:cxn>
              <a:cxn ang="0">
                <a:pos x="70" y="70"/>
              </a:cxn>
              <a:cxn ang="0">
                <a:pos x="75" y="60"/>
              </a:cxn>
              <a:cxn ang="0">
                <a:pos x="76" y="60"/>
              </a:cxn>
              <a:cxn ang="0">
                <a:pos x="90" y="73"/>
              </a:cxn>
              <a:cxn ang="0">
                <a:pos x="103" y="59"/>
              </a:cxn>
              <a:cxn ang="0">
                <a:pos x="90" y="46"/>
              </a:cxn>
            </a:cxnLst>
            <a:rect l="0" t="0" r="r" b="b"/>
            <a:pathLst>
              <a:path w="103" h="90">
                <a:moveTo>
                  <a:pt x="96" y="63"/>
                </a:moveTo>
                <a:cubicBezTo>
                  <a:pt x="96" y="62"/>
                  <a:pt x="96" y="62"/>
                  <a:pt x="96" y="62"/>
                </a:cubicBezTo>
                <a:cubicBezTo>
                  <a:pt x="96" y="58"/>
                  <a:pt x="93" y="55"/>
                  <a:pt x="90" y="55"/>
                </a:cubicBezTo>
                <a:cubicBezTo>
                  <a:pt x="86" y="55"/>
                  <a:pt x="83" y="58"/>
                  <a:pt x="83" y="62"/>
                </a:cubicBezTo>
                <a:cubicBezTo>
                  <a:pt x="83" y="62"/>
                  <a:pt x="83" y="62"/>
                  <a:pt x="83" y="63"/>
                </a:cubicBezTo>
                <a:cubicBezTo>
                  <a:pt x="82" y="62"/>
                  <a:pt x="82" y="61"/>
                  <a:pt x="82" y="59"/>
                </a:cubicBezTo>
                <a:cubicBezTo>
                  <a:pt x="82" y="55"/>
                  <a:pt x="85" y="52"/>
                  <a:pt x="90" y="52"/>
                </a:cubicBezTo>
                <a:cubicBezTo>
                  <a:pt x="94" y="52"/>
                  <a:pt x="97" y="55"/>
                  <a:pt x="97" y="59"/>
                </a:cubicBezTo>
                <a:cubicBezTo>
                  <a:pt x="97" y="61"/>
                  <a:pt x="97" y="62"/>
                  <a:pt x="96" y="63"/>
                </a:cubicBezTo>
                <a:moveTo>
                  <a:pt x="20" y="47"/>
                </a:moveTo>
                <a:cubicBezTo>
                  <a:pt x="43" y="47"/>
                  <a:pt x="43" y="47"/>
                  <a:pt x="43" y="47"/>
                </a:cubicBezTo>
                <a:cubicBezTo>
                  <a:pt x="40" y="50"/>
                  <a:pt x="37" y="52"/>
                  <a:pt x="34" y="54"/>
                </a:cubicBezTo>
                <a:cubicBezTo>
                  <a:pt x="33" y="55"/>
                  <a:pt x="30" y="55"/>
                  <a:pt x="28" y="54"/>
                </a:cubicBezTo>
                <a:cubicBezTo>
                  <a:pt x="25" y="52"/>
                  <a:pt x="22" y="49"/>
                  <a:pt x="20" y="47"/>
                </a:cubicBezTo>
                <a:moveTo>
                  <a:pt x="90" y="46"/>
                </a:moveTo>
                <a:cubicBezTo>
                  <a:pt x="85" y="46"/>
                  <a:pt x="81" y="48"/>
                  <a:pt x="78" y="52"/>
                </a:cubicBezTo>
                <a:cubicBezTo>
                  <a:pt x="76" y="52"/>
                  <a:pt x="74" y="52"/>
                  <a:pt x="72" y="53"/>
                </a:cubicBezTo>
                <a:cubicBezTo>
                  <a:pt x="67" y="56"/>
                  <a:pt x="65" y="62"/>
                  <a:pt x="63" y="68"/>
                </a:cubicBezTo>
                <a:cubicBezTo>
                  <a:pt x="61" y="77"/>
                  <a:pt x="59" y="82"/>
                  <a:pt x="51" y="83"/>
                </a:cubicBezTo>
                <a:cubicBezTo>
                  <a:pt x="47" y="83"/>
                  <a:pt x="44" y="82"/>
                  <a:pt x="42" y="80"/>
                </a:cubicBezTo>
                <a:cubicBezTo>
                  <a:pt x="38" y="76"/>
                  <a:pt x="37" y="68"/>
                  <a:pt x="37" y="64"/>
                </a:cubicBezTo>
                <a:cubicBezTo>
                  <a:pt x="37" y="62"/>
                  <a:pt x="37" y="61"/>
                  <a:pt x="39" y="60"/>
                </a:cubicBezTo>
                <a:cubicBezTo>
                  <a:pt x="55" y="48"/>
                  <a:pt x="63" y="36"/>
                  <a:pt x="62" y="25"/>
                </a:cubicBezTo>
                <a:cubicBezTo>
                  <a:pt x="61" y="14"/>
                  <a:pt x="52" y="8"/>
                  <a:pt x="48" y="5"/>
                </a:cubicBezTo>
                <a:cubicBezTo>
                  <a:pt x="48" y="6"/>
                  <a:pt x="48" y="6"/>
                  <a:pt x="48" y="5"/>
                </a:cubicBezTo>
                <a:cubicBezTo>
                  <a:pt x="47" y="2"/>
                  <a:pt x="44" y="0"/>
                  <a:pt x="41" y="0"/>
                </a:cubicBezTo>
                <a:cubicBezTo>
                  <a:pt x="36" y="0"/>
                  <a:pt x="33" y="4"/>
                  <a:pt x="33" y="8"/>
                </a:cubicBezTo>
                <a:cubicBezTo>
                  <a:pt x="33" y="12"/>
                  <a:pt x="36" y="16"/>
                  <a:pt x="41" y="16"/>
                </a:cubicBezTo>
                <a:cubicBezTo>
                  <a:pt x="43" y="16"/>
                  <a:pt x="45" y="15"/>
                  <a:pt x="47" y="13"/>
                </a:cubicBezTo>
                <a:cubicBezTo>
                  <a:pt x="50" y="15"/>
                  <a:pt x="54" y="20"/>
                  <a:pt x="55" y="25"/>
                </a:cubicBezTo>
                <a:cubicBezTo>
                  <a:pt x="55" y="30"/>
                  <a:pt x="53" y="35"/>
                  <a:pt x="49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9" y="35"/>
                  <a:pt x="8" y="30"/>
                  <a:pt x="8" y="25"/>
                </a:cubicBezTo>
                <a:cubicBezTo>
                  <a:pt x="9" y="20"/>
                  <a:pt x="16" y="13"/>
                  <a:pt x="16" y="13"/>
                </a:cubicBezTo>
                <a:cubicBezTo>
                  <a:pt x="17" y="15"/>
                  <a:pt x="19" y="16"/>
                  <a:pt x="21" y="16"/>
                </a:cubicBezTo>
                <a:cubicBezTo>
                  <a:pt x="25" y="16"/>
                  <a:pt x="29" y="12"/>
                  <a:pt x="29" y="8"/>
                </a:cubicBezTo>
                <a:cubicBezTo>
                  <a:pt x="29" y="4"/>
                  <a:pt x="25" y="0"/>
                  <a:pt x="21" y="0"/>
                </a:cubicBezTo>
                <a:cubicBezTo>
                  <a:pt x="17" y="0"/>
                  <a:pt x="14" y="3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9" y="9"/>
                  <a:pt x="2" y="15"/>
                  <a:pt x="1" y="25"/>
                </a:cubicBezTo>
                <a:cubicBezTo>
                  <a:pt x="0" y="37"/>
                  <a:pt x="9" y="49"/>
                  <a:pt x="28" y="62"/>
                </a:cubicBezTo>
                <a:cubicBezTo>
                  <a:pt x="30" y="64"/>
                  <a:pt x="31" y="79"/>
                  <a:pt x="37" y="85"/>
                </a:cubicBezTo>
                <a:cubicBezTo>
                  <a:pt x="40" y="88"/>
                  <a:pt x="44" y="90"/>
                  <a:pt x="50" y="90"/>
                </a:cubicBezTo>
                <a:cubicBezTo>
                  <a:pt x="50" y="90"/>
                  <a:pt x="51" y="90"/>
                  <a:pt x="51" y="90"/>
                </a:cubicBezTo>
                <a:cubicBezTo>
                  <a:pt x="65" y="89"/>
                  <a:pt x="68" y="78"/>
                  <a:pt x="70" y="70"/>
                </a:cubicBezTo>
                <a:cubicBezTo>
                  <a:pt x="71" y="66"/>
                  <a:pt x="73" y="61"/>
                  <a:pt x="75" y="60"/>
                </a:cubicBezTo>
                <a:cubicBezTo>
                  <a:pt x="76" y="60"/>
                  <a:pt x="76" y="61"/>
                  <a:pt x="76" y="60"/>
                </a:cubicBezTo>
                <a:cubicBezTo>
                  <a:pt x="76" y="68"/>
                  <a:pt x="82" y="73"/>
                  <a:pt x="90" y="73"/>
                </a:cubicBezTo>
                <a:cubicBezTo>
                  <a:pt x="97" y="73"/>
                  <a:pt x="103" y="67"/>
                  <a:pt x="103" y="59"/>
                </a:cubicBezTo>
                <a:cubicBezTo>
                  <a:pt x="103" y="52"/>
                  <a:pt x="97" y="46"/>
                  <a:pt x="90" y="4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6"/>
          <p:cNvSpPr>
            <a:spLocks noEditPoints="1"/>
          </p:cNvSpPr>
          <p:nvPr/>
        </p:nvSpPr>
        <p:spPr bwMode="auto">
          <a:xfrm>
            <a:off x="381000" y="3939568"/>
            <a:ext cx="431255" cy="693365"/>
          </a:xfrm>
          <a:custGeom>
            <a:avLst/>
            <a:gdLst/>
            <a:ahLst/>
            <a:cxnLst>
              <a:cxn ang="0">
                <a:pos x="132" y="75"/>
              </a:cxn>
              <a:cxn ang="0">
                <a:pos x="88" y="48"/>
              </a:cxn>
              <a:cxn ang="0">
                <a:pos x="81" y="26"/>
              </a:cxn>
              <a:cxn ang="0">
                <a:pos x="81" y="13"/>
              </a:cxn>
              <a:cxn ang="0">
                <a:pos x="92" y="8"/>
              </a:cxn>
              <a:cxn ang="0">
                <a:pos x="87" y="0"/>
              </a:cxn>
              <a:cxn ang="0">
                <a:pos x="45" y="5"/>
              </a:cxn>
              <a:cxn ang="0">
                <a:pos x="50" y="13"/>
              </a:cxn>
              <a:cxn ang="0">
                <a:pos x="56" y="14"/>
              </a:cxn>
              <a:cxn ang="0">
                <a:pos x="49" y="33"/>
              </a:cxn>
              <a:cxn ang="0">
                <a:pos x="56" y="145"/>
              </a:cxn>
              <a:cxn ang="0">
                <a:pos x="56" y="194"/>
              </a:cxn>
              <a:cxn ang="0">
                <a:pos x="80" y="194"/>
              </a:cxn>
              <a:cxn ang="0">
                <a:pos x="81" y="145"/>
              </a:cxn>
              <a:cxn ang="0">
                <a:pos x="88" y="111"/>
              </a:cxn>
              <a:cxn ang="0">
                <a:pos x="127" y="97"/>
              </a:cxn>
              <a:cxn ang="0">
                <a:pos x="147" y="209"/>
              </a:cxn>
              <a:cxn ang="0">
                <a:pos x="123" y="218"/>
              </a:cxn>
              <a:cxn ang="0">
                <a:pos x="27" y="229"/>
              </a:cxn>
              <a:cxn ang="0">
                <a:pos x="123" y="224"/>
              </a:cxn>
              <a:cxn ang="0">
                <a:pos x="90" y="240"/>
              </a:cxn>
              <a:cxn ang="0">
                <a:pos x="68" y="241"/>
              </a:cxn>
              <a:cxn ang="0">
                <a:pos x="0" y="265"/>
              </a:cxn>
              <a:cxn ang="0">
                <a:pos x="150" y="294"/>
              </a:cxn>
              <a:cxn ang="0">
                <a:pos x="112" y="265"/>
              </a:cxn>
              <a:cxn ang="0">
                <a:pos x="183" y="163"/>
              </a:cxn>
              <a:cxn ang="0">
                <a:pos x="72" y="79"/>
              </a:cxn>
              <a:cxn ang="0">
                <a:pos x="123" y="71"/>
              </a:cxn>
              <a:cxn ang="0">
                <a:pos x="98" y="60"/>
              </a:cxn>
              <a:cxn ang="0">
                <a:pos x="98" y="99"/>
              </a:cxn>
              <a:cxn ang="0">
                <a:pos x="121" y="93"/>
              </a:cxn>
              <a:cxn ang="0">
                <a:pos x="98" y="106"/>
              </a:cxn>
            </a:cxnLst>
            <a:rect l="0" t="0" r="r" b="b"/>
            <a:pathLst>
              <a:path w="183" h="294">
                <a:moveTo>
                  <a:pt x="183" y="163"/>
                </a:moveTo>
                <a:cubicBezTo>
                  <a:pt x="183" y="124"/>
                  <a:pt x="162" y="91"/>
                  <a:pt x="132" y="75"/>
                </a:cubicBezTo>
                <a:cubicBezTo>
                  <a:pt x="129" y="58"/>
                  <a:pt x="115" y="46"/>
                  <a:pt x="98" y="46"/>
                </a:cubicBezTo>
                <a:cubicBezTo>
                  <a:pt x="95" y="46"/>
                  <a:pt x="91" y="46"/>
                  <a:pt x="88" y="48"/>
                </a:cubicBezTo>
                <a:cubicBezTo>
                  <a:pt x="88" y="33"/>
                  <a:pt x="88" y="33"/>
                  <a:pt x="88" y="33"/>
                </a:cubicBezTo>
                <a:cubicBezTo>
                  <a:pt x="88" y="29"/>
                  <a:pt x="85" y="26"/>
                  <a:pt x="81" y="26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3"/>
                  <a:pt x="81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90" y="13"/>
                  <a:pt x="92" y="11"/>
                  <a:pt x="92" y="8"/>
                </a:cubicBezTo>
                <a:cubicBezTo>
                  <a:pt x="92" y="5"/>
                  <a:pt x="92" y="5"/>
                  <a:pt x="92" y="5"/>
                </a:cubicBezTo>
                <a:cubicBezTo>
                  <a:pt x="92" y="2"/>
                  <a:pt x="90" y="0"/>
                  <a:pt x="8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5" y="2"/>
                  <a:pt x="45" y="5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11"/>
                  <a:pt x="47" y="13"/>
                  <a:pt x="50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6" y="14"/>
                  <a:pt x="56" y="14"/>
                </a:cubicBezTo>
                <a:cubicBezTo>
                  <a:pt x="56" y="26"/>
                  <a:pt x="56" y="26"/>
                  <a:pt x="56" y="26"/>
                </a:cubicBezTo>
                <a:cubicBezTo>
                  <a:pt x="52" y="26"/>
                  <a:pt x="49" y="29"/>
                  <a:pt x="49" y="33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49" y="142"/>
                  <a:pt x="52" y="145"/>
                  <a:pt x="56" y="145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8" y="195"/>
                  <a:pt x="62" y="197"/>
                  <a:pt x="68" y="197"/>
                </a:cubicBezTo>
                <a:cubicBezTo>
                  <a:pt x="74" y="197"/>
                  <a:pt x="79" y="195"/>
                  <a:pt x="80" y="194"/>
                </a:cubicBezTo>
                <a:cubicBezTo>
                  <a:pt x="81" y="194"/>
                  <a:pt x="81" y="194"/>
                  <a:pt x="81" y="194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4" y="145"/>
                  <a:pt x="88" y="142"/>
                  <a:pt x="88" y="138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91" y="112"/>
                  <a:pt x="95" y="113"/>
                  <a:pt x="98" y="113"/>
                </a:cubicBezTo>
                <a:cubicBezTo>
                  <a:pt x="110" y="113"/>
                  <a:pt x="121" y="107"/>
                  <a:pt x="127" y="97"/>
                </a:cubicBezTo>
                <a:cubicBezTo>
                  <a:pt x="147" y="111"/>
                  <a:pt x="161" y="135"/>
                  <a:pt x="161" y="163"/>
                </a:cubicBezTo>
                <a:cubicBezTo>
                  <a:pt x="161" y="180"/>
                  <a:pt x="156" y="196"/>
                  <a:pt x="147" y="209"/>
                </a:cubicBezTo>
                <a:cubicBezTo>
                  <a:pt x="123" y="219"/>
                  <a:pt x="123" y="219"/>
                  <a:pt x="123" y="219"/>
                </a:cubicBezTo>
                <a:cubicBezTo>
                  <a:pt x="123" y="218"/>
                  <a:pt x="123" y="218"/>
                  <a:pt x="123" y="218"/>
                </a:cubicBezTo>
                <a:cubicBezTo>
                  <a:pt x="27" y="218"/>
                  <a:pt x="27" y="218"/>
                  <a:pt x="27" y="218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123" y="229"/>
                  <a:pt x="123" y="229"/>
                  <a:pt x="123" y="229"/>
                </a:cubicBezTo>
                <a:cubicBezTo>
                  <a:pt x="123" y="224"/>
                  <a:pt x="123" y="224"/>
                  <a:pt x="123" y="224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28" y="231"/>
                  <a:pt x="110" y="240"/>
                  <a:pt x="90" y="240"/>
                </a:cubicBezTo>
                <a:cubicBezTo>
                  <a:pt x="90" y="241"/>
                  <a:pt x="90" y="241"/>
                  <a:pt x="90" y="241"/>
                </a:cubicBezTo>
                <a:cubicBezTo>
                  <a:pt x="68" y="241"/>
                  <a:pt x="68" y="241"/>
                  <a:pt x="68" y="241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94"/>
                  <a:pt x="0" y="294"/>
                  <a:pt x="0" y="294"/>
                </a:cubicBezTo>
                <a:cubicBezTo>
                  <a:pt x="150" y="294"/>
                  <a:pt x="150" y="294"/>
                  <a:pt x="150" y="294"/>
                </a:cubicBezTo>
                <a:cubicBezTo>
                  <a:pt x="150" y="265"/>
                  <a:pt x="150" y="265"/>
                  <a:pt x="150" y="265"/>
                </a:cubicBezTo>
                <a:cubicBezTo>
                  <a:pt x="112" y="265"/>
                  <a:pt x="112" y="265"/>
                  <a:pt x="112" y="265"/>
                </a:cubicBezTo>
                <a:cubicBezTo>
                  <a:pt x="112" y="259"/>
                  <a:pt x="112" y="259"/>
                  <a:pt x="112" y="259"/>
                </a:cubicBezTo>
                <a:cubicBezTo>
                  <a:pt x="152" y="249"/>
                  <a:pt x="183" y="210"/>
                  <a:pt x="183" y="163"/>
                </a:cubicBezTo>
                <a:close/>
                <a:moveTo>
                  <a:pt x="98" y="106"/>
                </a:moveTo>
                <a:cubicBezTo>
                  <a:pt x="84" y="106"/>
                  <a:pt x="72" y="94"/>
                  <a:pt x="72" y="79"/>
                </a:cubicBezTo>
                <a:cubicBezTo>
                  <a:pt x="72" y="65"/>
                  <a:pt x="84" y="53"/>
                  <a:pt x="98" y="53"/>
                </a:cubicBezTo>
                <a:cubicBezTo>
                  <a:pt x="110" y="53"/>
                  <a:pt x="120" y="60"/>
                  <a:pt x="123" y="71"/>
                </a:cubicBezTo>
                <a:cubicBezTo>
                  <a:pt x="120" y="69"/>
                  <a:pt x="117" y="68"/>
                  <a:pt x="114" y="67"/>
                </a:cubicBezTo>
                <a:cubicBezTo>
                  <a:pt x="110" y="63"/>
                  <a:pt x="105" y="60"/>
                  <a:pt x="98" y="60"/>
                </a:cubicBezTo>
                <a:cubicBezTo>
                  <a:pt x="88" y="60"/>
                  <a:pt x="79" y="69"/>
                  <a:pt x="79" y="79"/>
                </a:cubicBezTo>
                <a:cubicBezTo>
                  <a:pt x="79" y="90"/>
                  <a:pt x="88" y="99"/>
                  <a:pt x="98" y="99"/>
                </a:cubicBezTo>
                <a:cubicBezTo>
                  <a:pt x="105" y="99"/>
                  <a:pt x="111" y="95"/>
                  <a:pt x="114" y="90"/>
                </a:cubicBezTo>
                <a:cubicBezTo>
                  <a:pt x="117" y="91"/>
                  <a:pt x="119" y="92"/>
                  <a:pt x="121" y="93"/>
                </a:cubicBezTo>
                <a:cubicBezTo>
                  <a:pt x="116" y="101"/>
                  <a:pt x="108" y="106"/>
                  <a:pt x="98" y="106"/>
                </a:cubicBezTo>
                <a:close/>
                <a:moveTo>
                  <a:pt x="98" y="106"/>
                </a:moveTo>
                <a:cubicBezTo>
                  <a:pt x="98" y="106"/>
                  <a:pt x="98" y="106"/>
                  <a:pt x="98" y="10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thers</a:t>
            </a:r>
            <a:r>
              <a:rPr lang="en-US" dirty="0" smtClean="0"/>
              <a:t> </a:t>
            </a:r>
            <a:endParaRPr lang="ar-SA" dirty="0"/>
          </a:p>
        </p:txBody>
      </p:sp>
      <p:grpSp>
        <p:nvGrpSpPr>
          <p:cNvPr id="8" name="Group 73"/>
          <p:cNvGrpSpPr/>
          <p:nvPr/>
        </p:nvGrpSpPr>
        <p:grpSpPr>
          <a:xfrm>
            <a:off x="3099465" y="1863260"/>
            <a:ext cx="843655" cy="196419"/>
            <a:chOff x="2901397" y="1460250"/>
            <a:chExt cx="930338" cy="220268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901397" y="1461496"/>
              <a:ext cx="69128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4"/>
          <p:cNvGrpSpPr/>
          <p:nvPr/>
        </p:nvGrpSpPr>
        <p:grpSpPr>
          <a:xfrm flipH="1">
            <a:off x="5226706" y="1858942"/>
            <a:ext cx="845814" cy="200737"/>
            <a:chOff x="2899016" y="1459156"/>
            <a:chExt cx="932719" cy="221362"/>
          </a:xfrm>
        </p:grpSpPr>
        <p:cxnSp>
          <p:nvCxnSpPr>
            <p:cNvPr id="12" name="Straight Connector 11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899016" y="1459156"/>
              <a:ext cx="69128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81"/>
          <p:cNvGrpSpPr/>
          <p:nvPr/>
        </p:nvGrpSpPr>
        <p:grpSpPr>
          <a:xfrm flipV="1">
            <a:off x="3097306" y="4099610"/>
            <a:ext cx="845814" cy="196419"/>
            <a:chOff x="2899016" y="1460250"/>
            <a:chExt cx="932719" cy="220268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899016" y="1461496"/>
              <a:ext cx="691284" cy="0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84"/>
          <p:cNvGrpSpPr/>
          <p:nvPr/>
        </p:nvGrpSpPr>
        <p:grpSpPr>
          <a:xfrm flipH="1" flipV="1">
            <a:off x="5226706" y="4130834"/>
            <a:ext cx="843655" cy="200737"/>
            <a:chOff x="2901397" y="1459156"/>
            <a:chExt cx="930338" cy="221362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901397" y="1459156"/>
              <a:ext cx="691284" cy="0"/>
            </a:xfrm>
            <a:prstGeom prst="line">
              <a:avLst/>
            </a:prstGeom>
            <a:ln w="19050" cap="rnd">
              <a:solidFill>
                <a:schemeClr val="accent5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H="1">
            <a:off x="2978156" y="3076830"/>
            <a:ext cx="417709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832960" y="3076830"/>
            <a:ext cx="417709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654320" y="1863259"/>
            <a:ext cx="1012677" cy="921220"/>
            <a:chOff x="4616008" y="1463917"/>
            <a:chExt cx="1116726" cy="1015872"/>
          </a:xfrm>
        </p:grpSpPr>
        <p:sp>
          <p:nvSpPr>
            <p:cNvPr id="23" name="Freeform 59"/>
            <p:cNvSpPr>
              <a:spLocks/>
            </p:cNvSpPr>
            <p:nvPr/>
          </p:nvSpPr>
          <p:spPr bwMode="auto">
            <a:xfrm>
              <a:off x="4616008" y="1463917"/>
              <a:ext cx="1116726" cy="1015872"/>
            </a:xfrm>
            <a:custGeom>
              <a:avLst/>
              <a:gdLst/>
              <a:ahLst/>
              <a:cxnLst>
                <a:cxn ang="0">
                  <a:pos x="174" y="281"/>
                </a:cxn>
                <a:cxn ang="0">
                  <a:pos x="305" y="204"/>
                </a:cxn>
                <a:cxn ang="0">
                  <a:pos x="280" y="133"/>
                </a:cxn>
                <a:cxn ang="0">
                  <a:pos x="49" y="9"/>
                </a:cxn>
                <a:cxn ang="0">
                  <a:pos x="1" y="33"/>
                </a:cxn>
                <a:cxn ang="0">
                  <a:pos x="3" y="194"/>
                </a:cxn>
                <a:cxn ang="0">
                  <a:pos x="23" y="226"/>
                </a:cxn>
                <a:cxn ang="0">
                  <a:pos x="110" y="271"/>
                </a:cxn>
                <a:cxn ang="0">
                  <a:pos x="174" y="281"/>
                </a:cxn>
              </a:cxnLst>
              <a:rect l="0" t="0" r="r" b="b"/>
              <a:pathLst>
                <a:path w="335" h="304">
                  <a:moveTo>
                    <a:pt x="174" y="281"/>
                  </a:moveTo>
                  <a:cubicBezTo>
                    <a:pt x="195" y="268"/>
                    <a:pt x="305" y="204"/>
                    <a:pt x="305" y="204"/>
                  </a:cubicBezTo>
                  <a:cubicBezTo>
                    <a:pt x="305" y="204"/>
                    <a:pt x="335" y="192"/>
                    <a:pt x="280" y="133"/>
                  </a:cubicBezTo>
                  <a:cubicBezTo>
                    <a:pt x="225" y="76"/>
                    <a:pt x="149" y="24"/>
                    <a:pt x="49" y="9"/>
                  </a:cubicBezTo>
                  <a:cubicBezTo>
                    <a:pt x="36" y="7"/>
                    <a:pt x="0" y="0"/>
                    <a:pt x="1" y="33"/>
                  </a:cubicBezTo>
                  <a:cubicBezTo>
                    <a:pt x="2" y="65"/>
                    <a:pt x="3" y="194"/>
                    <a:pt x="3" y="194"/>
                  </a:cubicBezTo>
                  <a:cubicBezTo>
                    <a:pt x="3" y="194"/>
                    <a:pt x="3" y="219"/>
                    <a:pt x="23" y="226"/>
                  </a:cubicBezTo>
                  <a:cubicBezTo>
                    <a:pt x="43" y="233"/>
                    <a:pt x="85" y="249"/>
                    <a:pt x="110" y="271"/>
                  </a:cubicBezTo>
                  <a:cubicBezTo>
                    <a:pt x="133" y="292"/>
                    <a:pt x="138" y="304"/>
                    <a:pt x="174" y="281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57"/>
            <p:cNvGrpSpPr/>
            <p:nvPr/>
          </p:nvGrpSpPr>
          <p:grpSpPr>
            <a:xfrm>
              <a:off x="4743402" y="1718036"/>
              <a:ext cx="535010" cy="517313"/>
              <a:chOff x="5659438" y="2249488"/>
              <a:chExt cx="623887" cy="603250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25" name="Freeform 67"/>
              <p:cNvSpPr>
                <a:spLocks noEditPoints="1"/>
              </p:cNvSpPr>
              <p:nvPr/>
            </p:nvSpPr>
            <p:spPr bwMode="auto">
              <a:xfrm>
                <a:off x="5988050" y="2249488"/>
                <a:ext cx="295275" cy="585788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0" y="50"/>
                  </a:cxn>
                  <a:cxn ang="0">
                    <a:pos x="51" y="0"/>
                  </a:cxn>
                  <a:cxn ang="0">
                    <a:pos x="101" y="50"/>
                  </a:cxn>
                  <a:cxn ang="0">
                    <a:pos x="101" y="148"/>
                  </a:cxn>
                  <a:cxn ang="0">
                    <a:pos x="51" y="199"/>
                  </a:cxn>
                  <a:cxn ang="0">
                    <a:pos x="0" y="148"/>
                  </a:cxn>
                  <a:cxn ang="0">
                    <a:pos x="9" y="50"/>
                  </a:cxn>
                  <a:cxn ang="0">
                    <a:pos x="9" y="148"/>
                  </a:cxn>
                  <a:cxn ang="0">
                    <a:pos x="51" y="190"/>
                  </a:cxn>
                  <a:cxn ang="0">
                    <a:pos x="92" y="148"/>
                  </a:cxn>
                  <a:cxn ang="0">
                    <a:pos x="92" y="50"/>
                  </a:cxn>
                  <a:cxn ang="0">
                    <a:pos x="51" y="9"/>
                  </a:cxn>
                  <a:cxn ang="0">
                    <a:pos x="9" y="50"/>
                  </a:cxn>
                </a:cxnLst>
                <a:rect l="0" t="0" r="r" b="b"/>
                <a:pathLst>
                  <a:path w="101" h="199">
                    <a:moveTo>
                      <a:pt x="0" y="148"/>
                    </a:moveTo>
                    <a:cubicBezTo>
                      <a:pt x="0" y="50"/>
                      <a:pt x="0" y="50"/>
                      <a:pt x="0" y="50"/>
                    </a:cubicBezTo>
                    <a:cubicBezTo>
                      <a:pt x="0" y="23"/>
                      <a:pt x="23" y="0"/>
                      <a:pt x="51" y="0"/>
                    </a:cubicBezTo>
                    <a:cubicBezTo>
                      <a:pt x="78" y="0"/>
                      <a:pt x="101" y="23"/>
                      <a:pt x="101" y="50"/>
                    </a:cubicBezTo>
                    <a:cubicBezTo>
                      <a:pt x="101" y="148"/>
                      <a:pt x="101" y="148"/>
                      <a:pt x="101" y="148"/>
                    </a:cubicBezTo>
                    <a:cubicBezTo>
                      <a:pt x="101" y="176"/>
                      <a:pt x="78" y="199"/>
                      <a:pt x="51" y="199"/>
                    </a:cubicBezTo>
                    <a:cubicBezTo>
                      <a:pt x="23" y="199"/>
                      <a:pt x="0" y="176"/>
                      <a:pt x="0" y="148"/>
                    </a:cubicBezTo>
                    <a:moveTo>
                      <a:pt x="9" y="50"/>
                    </a:moveTo>
                    <a:cubicBezTo>
                      <a:pt x="9" y="148"/>
                      <a:pt x="9" y="148"/>
                      <a:pt x="9" y="148"/>
                    </a:cubicBezTo>
                    <a:cubicBezTo>
                      <a:pt x="9" y="171"/>
                      <a:pt x="28" y="190"/>
                      <a:pt x="51" y="190"/>
                    </a:cubicBezTo>
                    <a:cubicBezTo>
                      <a:pt x="74" y="190"/>
                      <a:pt x="92" y="171"/>
                      <a:pt x="92" y="148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92" y="27"/>
                      <a:pt x="74" y="9"/>
                      <a:pt x="51" y="9"/>
                    </a:cubicBezTo>
                    <a:cubicBezTo>
                      <a:pt x="28" y="9"/>
                      <a:pt x="9" y="27"/>
                      <a:pt x="9" y="5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8"/>
              <p:cNvSpPr>
                <a:spLocks/>
              </p:cNvSpPr>
              <p:nvPr/>
            </p:nvSpPr>
            <p:spPr bwMode="auto">
              <a:xfrm>
                <a:off x="6027738" y="2559050"/>
                <a:ext cx="214313" cy="222250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3" y="39"/>
                  </a:cxn>
                  <a:cxn ang="0">
                    <a:pos x="37" y="76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73" y="0"/>
                  </a:cxn>
                </a:cxnLst>
                <a:rect l="0" t="0" r="r" b="b"/>
                <a:pathLst>
                  <a:path w="73" h="76">
                    <a:moveTo>
                      <a:pt x="73" y="0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59"/>
                      <a:pt x="57" y="76"/>
                      <a:pt x="37" y="76"/>
                    </a:cubicBezTo>
                    <a:cubicBezTo>
                      <a:pt x="16" y="76"/>
                      <a:pt x="0" y="5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69"/>
              <p:cNvSpPr>
                <a:spLocks/>
              </p:cNvSpPr>
              <p:nvPr/>
            </p:nvSpPr>
            <p:spPr bwMode="auto">
              <a:xfrm>
                <a:off x="5708650" y="2543175"/>
                <a:ext cx="252413" cy="258763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68" y="66"/>
                  </a:cxn>
                  <a:cxn ang="0">
                    <a:pos x="22" y="78"/>
                  </a:cxn>
                  <a:cxn ang="0">
                    <a:pos x="9" y="32"/>
                  </a:cxn>
                  <a:cxn ang="0">
                    <a:pos x="27" y="0"/>
                  </a:cxn>
                  <a:cxn ang="0">
                    <a:pos x="86" y="34"/>
                  </a:cxn>
                </a:cxnLst>
                <a:rect l="0" t="0" r="r" b="b"/>
                <a:pathLst>
                  <a:path w="86" h="88">
                    <a:moveTo>
                      <a:pt x="86" y="34"/>
                    </a:moveTo>
                    <a:cubicBezTo>
                      <a:pt x="68" y="66"/>
                      <a:pt x="68" y="66"/>
                      <a:pt x="68" y="66"/>
                    </a:cubicBezTo>
                    <a:cubicBezTo>
                      <a:pt x="59" y="82"/>
                      <a:pt x="38" y="88"/>
                      <a:pt x="22" y="78"/>
                    </a:cubicBezTo>
                    <a:cubicBezTo>
                      <a:pt x="5" y="69"/>
                      <a:pt x="0" y="48"/>
                      <a:pt x="9" y="32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86" y="3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0"/>
              <p:cNvSpPr>
                <a:spLocks/>
              </p:cNvSpPr>
              <p:nvPr/>
            </p:nvSpPr>
            <p:spPr bwMode="auto">
              <a:xfrm>
                <a:off x="5659438" y="2320925"/>
                <a:ext cx="312738" cy="531813"/>
              </a:xfrm>
              <a:custGeom>
                <a:avLst/>
                <a:gdLst/>
                <a:ahLst/>
                <a:cxnLst>
                  <a:cxn ang="0">
                    <a:pos x="13" y="104"/>
                  </a:cxn>
                  <a:cxn ang="0">
                    <a:pos x="59" y="26"/>
                  </a:cxn>
                  <a:cxn ang="0">
                    <a:pos x="107" y="3"/>
                  </a:cxn>
                  <a:cxn ang="0">
                    <a:pos x="107" y="12"/>
                  </a:cxn>
                  <a:cxn ang="0">
                    <a:pos x="66" y="30"/>
                  </a:cxn>
                  <a:cxn ang="0">
                    <a:pos x="20" y="109"/>
                  </a:cxn>
                  <a:cxn ang="0">
                    <a:pos x="35" y="161"/>
                  </a:cxn>
                  <a:cxn ang="0">
                    <a:pos x="87" y="147"/>
                  </a:cxn>
                  <a:cxn ang="0">
                    <a:pos x="107" y="114"/>
                  </a:cxn>
                  <a:cxn ang="0">
                    <a:pos x="107" y="130"/>
                  </a:cxn>
                  <a:cxn ang="0">
                    <a:pos x="95" y="151"/>
                  </a:cxn>
                  <a:cxn ang="0">
                    <a:pos x="30" y="169"/>
                  </a:cxn>
                  <a:cxn ang="0">
                    <a:pos x="13" y="104"/>
                  </a:cxn>
                </a:cxnLst>
                <a:rect l="0" t="0" r="r" b="b"/>
                <a:pathLst>
                  <a:path w="107" h="181">
                    <a:moveTo>
                      <a:pt x="13" y="104"/>
                    </a:moveTo>
                    <a:cubicBezTo>
                      <a:pt x="59" y="26"/>
                      <a:pt x="59" y="26"/>
                      <a:pt x="59" y="26"/>
                    </a:cubicBezTo>
                    <a:cubicBezTo>
                      <a:pt x="69" y="9"/>
                      <a:pt x="88" y="0"/>
                      <a:pt x="107" y="3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91" y="8"/>
                      <a:pt x="74" y="15"/>
                      <a:pt x="66" y="30"/>
                    </a:cubicBezTo>
                    <a:cubicBezTo>
                      <a:pt x="20" y="109"/>
                      <a:pt x="20" y="109"/>
                      <a:pt x="20" y="109"/>
                    </a:cubicBezTo>
                    <a:cubicBezTo>
                      <a:pt x="10" y="127"/>
                      <a:pt x="16" y="151"/>
                      <a:pt x="35" y="161"/>
                    </a:cubicBezTo>
                    <a:cubicBezTo>
                      <a:pt x="53" y="172"/>
                      <a:pt x="77" y="166"/>
                      <a:pt x="87" y="147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7" y="130"/>
                      <a:pt x="107" y="130"/>
                      <a:pt x="107" y="130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82" y="174"/>
                      <a:pt x="53" y="181"/>
                      <a:pt x="30" y="169"/>
                    </a:cubicBezTo>
                    <a:cubicBezTo>
                      <a:pt x="8" y="156"/>
                      <a:pt x="0" y="127"/>
                      <a:pt x="13" y="104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387228" y="2498468"/>
            <a:ext cx="743295" cy="1167322"/>
            <a:chOff x="3218726" y="2164392"/>
            <a:chExt cx="819666" cy="1287260"/>
          </a:xfrm>
        </p:grpSpPr>
        <p:sp>
          <p:nvSpPr>
            <p:cNvPr id="30" name="Freeform 62"/>
            <p:cNvSpPr>
              <a:spLocks/>
            </p:cNvSpPr>
            <p:nvPr/>
          </p:nvSpPr>
          <p:spPr bwMode="auto">
            <a:xfrm>
              <a:off x="3218726" y="2164392"/>
              <a:ext cx="819666" cy="1287260"/>
            </a:xfrm>
            <a:custGeom>
              <a:avLst/>
              <a:gdLst/>
              <a:ahLst/>
              <a:cxnLst>
                <a:cxn ang="0">
                  <a:pos x="209" y="93"/>
                </a:cxn>
                <a:cxn ang="0">
                  <a:pos x="75" y="20"/>
                </a:cxn>
                <a:cxn ang="0">
                  <a:pos x="27" y="77"/>
                </a:cxn>
                <a:cxn ang="0">
                  <a:pos x="38" y="338"/>
                </a:cxn>
                <a:cxn ang="0">
                  <a:pos x="83" y="368"/>
                </a:cxn>
                <a:cxn ang="0">
                  <a:pos x="221" y="284"/>
                </a:cxn>
                <a:cxn ang="0">
                  <a:pos x="238" y="250"/>
                </a:cxn>
                <a:cxn ang="0">
                  <a:pos x="232" y="152"/>
                </a:cxn>
                <a:cxn ang="0">
                  <a:pos x="209" y="93"/>
                </a:cxn>
              </a:cxnLst>
              <a:rect l="0" t="0" r="r" b="b"/>
              <a:pathLst>
                <a:path w="246" h="385">
                  <a:moveTo>
                    <a:pt x="209" y="93"/>
                  </a:moveTo>
                  <a:cubicBezTo>
                    <a:pt x="187" y="81"/>
                    <a:pt x="75" y="20"/>
                    <a:pt x="75" y="20"/>
                  </a:cubicBezTo>
                  <a:cubicBezTo>
                    <a:pt x="75" y="20"/>
                    <a:pt x="49" y="0"/>
                    <a:pt x="27" y="77"/>
                  </a:cubicBezTo>
                  <a:cubicBezTo>
                    <a:pt x="6" y="153"/>
                    <a:pt x="0" y="245"/>
                    <a:pt x="38" y="338"/>
                  </a:cubicBezTo>
                  <a:cubicBezTo>
                    <a:pt x="43" y="350"/>
                    <a:pt x="56" y="385"/>
                    <a:pt x="83" y="368"/>
                  </a:cubicBezTo>
                  <a:cubicBezTo>
                    <a:pt x="110" y="351"/>
                    <a:pt x="221" y="284"/>
                    <a:pt x="221" y="284"/>
                  </a:cubicBezTo>
                  <a:cubicBezTo>
                    <a:pt x="221" y="284"/>
                    <a:pt x="242" y="271"/>
                    <a:pt x="238" y="250"/>
                  </a:cubicBezTo>
                  <a:cubicBezTo>
                    <a:pt x="234" y="229"/>
                    <a:pt x="226" y="186"/>
                    <a:pt x="232" y="152"/>
                  </a:cubicBezTo>
                  <a:cubicBezTo>
                    <a:pt x="238" y="122"/>
                    <a:pt x="246" y="112"/>
                    <a:pt x="209" y="93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4"/>
            <p:cNvSpPr>
              <a:spLocks noEditPoints="1"/>
            </p:cNvSpPr>
            <p:nvPr/>
          </p:nvSpPr>
          <p:spPr bwMode="auto">
            <a:xfrm>
              <a:off x="3392943" y="2597627"/>
              <a:ext cx="471233" cy="420791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75130" y="1859934"/>
            <a:ext cx="1012677" cy="906254"/>
            <a:chOff x="3425935" y="1460250"/>
            <a:chExt cx="1116726" cy="999369"/>
          </a:xfrm>
        </p:grpSpPr>
        <p:sp>
          <p:nvSpPr>
            <p:cNvPr id="33" name="Freeform 64"/>
            <p:cNvSpPr>
              <a:spLocks/>
            </p:cNvSpPr>
            <p:nvPr/>
          </p:nvSpPr>
          <p:spPr bwMode="auto">
            <a:xfrm>
              <a:off x="3425935" y="1460250"/>
              <a:ext cx="1116726" cy="999369"/>
            </a:xfrm>
            <a:custGeom>
              <a:avLst/>
              <a:gdLst/>
              <a:ahLst/>
              <a:cxnLst>
                <a:cxn ang="0">
                  <a:pos x="330" y="184"/>
                </a:cxn>
                <a:cxn ang="0">
                  <a:pos x="330" y="32"/>
                </a:cxn>
                <a:cxn ang="0">
                  <a:pos x="257" y="18"/>
                </a:cxn>
                <a:cxn ang="0">
                  <a:pos x="33" y="152"/>
                </a:cxn>
                <a:cxn ang="0">
                  <a:pos x="28" y="206"/>
                </a:cxn>
                <a:cxn ang="0">
                  <a:pos x="168" y="287"/>
                </a:cxn>
                <a:cxn ang="0">
                  <a:pos x="206" y="286"/>
                </a:cxn>
                <a:cxn ang="0">
                  <a:pos x="289" y="233"/>
                </a:cxn>
                <a:cxn ang="0">
                  <a:pos x="330" y="184"/>
                </a:cxn>
              </a:cxnLst>
              <a:rect l="0" t="0" r="r" b="b"/>
              <a:pathLst>
                <a:path w="335" h="299">
                  <a:moveTo>
                    <a:pt x="330" y="184"/>
                  </a:moveTo>
                  <a:cubicBezTo>
                    <a:pt x="330" y="159"/>
                    <a:pt x="330" y="32"/>
                    <a:pt x="330" y="32"/>
                  </a:cubicBezTo>
                  <a:cubicBezTo>
                    <a:pt x="330" y="32"/>
                    <a:pt x="335" y="0"/>
                    <a:pt x="257" y="18"/>
                  </a:cubicBezTo>
                  <a:cubicBezTo>
                    <a:pt x="180" y="35"/>
                    <a:pt x="96" y="74"/>
                    <a:pt x="33" y="152"/>
                  </a:cubicBezTo>
                  <a:cubicBezTo>
                    <a:pt x="25" y="163"/>
                    <a:pt x="0" y="190"/>
                    <a:pt x="28" y="206"/>
                  </a:cubicBezTo>
                  <a:cubicBezTo>
                    <a:pt x="57" y="222"/>
                    <a:pt x="168" y="287"/>
                    <a:pt x="168" y="287"/>
                  </a:cubicBezTo>
                  <a:cubicBezTo>
                    <a:pt x="168" y="287"/>
                    <a:pt x="189" y="299"/>
                    <a:pt x="206" y="286"/>
                  </a:cubicBezTo>
                  <a:cubicBezTo>
                    <a:pt x="222" y="272"/>
                    <a:pt x="257" y="244"/>
                    <a:pt x="289" y="233"/>
                  </a:cubicBezTo>
                  <a:cubicBezTo>
                    <a:pt x="319" y="224"/>
                    <a:pt x="331" y="226"/>
                    <a:pt x="330" y="184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1"/>
            <p:cNvSpPr>
              <a:spLocks noEditPoints="1"/>
            </p:cNvSpPr>
            <p:nvPr/>
          </p:nvSpPr>
          <p:spPr bwMode="auto">
            <a:xfrm>
              <a:off x="3823326" y="1680519"/>
              <a:ext cx="484906" cy="557590"/>
            </a:xfrm>
            <a:custGeom>
              <a:avLst/>
              <a:gdLst/>
              <a:ahLst/>
              <a:cxnLst>
                <a:cxn ang="0">
                  <a:pos x="227" y="284"/>
                </a:cxn>
                <a:cxn ang="0">
                  <a:pos x="214" y="284"/>
                </a:cxn>
                <a:cxn ang="0">
                  <a:pos x="264" y="189"/>
                </a:cxn>
                <a:cxn ang="0">
                  <a:pos x="179" y="80"/>
                </a:cxn>
                <a:cxn ang="0">
                  <a:pos x="200" y="39"/>
                </a:cxn>
                <a:cxn ang="0">
                  <a:pos x="196" y="26"/>
                </a:cxn>
                <a:cxn ang="0">
                  <a:pos x="145" y="2"/>
                </a:cxn>
                <a:cxn ang="0">
                  <a:pos x="138" y="1"/>
                </a:cxn>
                <a:cxn ang="0">
                  <a:pos x="132" y="7"/>
                </a:cxn>
                <a:cxn ang="0">
                  <a:pos x="72" y="121"/>
                </a:cxn>
                <a:cxn ang="0">
                  <a:pos x="80" y="147"/>
                </a:cxn>
                <a:cxn ang="0">
                  <a:pos x="72" y="164"/>
                </a:cxn>
                <a:cxn ang="0">
                  <a:pos x="106" y="180"/>
                </a:cxn>
                <a:cxn ang="0">
                  <a:pos x="114" y="164"/>
                </a:cxn>
                <a:cxn ang="0">
                  <a:pos x="114" y="164"/>
                </a:cxn>
                <a:cxn ang="0">
                  <a:pos x="140" y="154"/>
                </a:cxn>
                <a:cxn ang="0">
                  <a:pos x="161" y="115"/>
                </a:cxn>
                <a:cxn ang="0">
                  <a:pos x="227" y="189"/>
                </a:cxn>
                <a:cxn ang="0">
                  <a:pos x="151" y="265"/>
                </a:cxn>
                <a:cxn ang="0">
                  <a:pos x="95" y="246"/>
                </a:cxn>
                <a:cxn ang="0">
                  <a:pos x="95" y="237"/>
                </a:cxn>
                <a:cxn ang="0">
                  <a:pos x="104" y="227"/>
                </a:cxn>
                <a:cxn ang="0">
                  <a:pos x="151" y="227"/>
                </a:cxn>
                <a:cxn ang="0">
                  <a:pos x="151" y="208"/>
                </a:cxn>
                <a:cxn ang="0">
                  <a:pos x="79" y="208"/>
                </a:cxn>
                <a:cxn ang="0">
                  <a:pos x="40" y="208"/>
                </a:cxn>
                <a:cxn ang="0">
                  <a:pos x="0" y="208"/>
                </a:cxn>
                <a:cxn ang="0">
                  <a:pos x="0" y="227"/>
                </a:cxn>
                <a:cxn ang="0">
                  <a:pos x="45" y="227"/>
                </a:cxn>
                <a:cxn ang="0">
                  <a:pos x="48" y="227"/>
                </a:cxn>
                <a:cxn ang="0">
                  <a:pos x="57" y="237"/>
                </a:cxn>
                <a:cxn ang="0">
                  <a:pos x="57" y="246"/>
                </a:cxn>
                <a:cxn ang="0">
                  <a:pos x="57" y="284"/>
                </a:cxn>
                <a:cxn ang="0">
                  <a:pos x="19" y="303"/>
                </a:cxn>
                <a:cxn ang="0">
                  <a:pos x="264" y="303"/>
                </a:cxn>
                <a:cxn ang="0">
                  <a:pos x="227" y="284"/>
                </a:cxn>
                <a:cxn ang="0">
                  <a:pos x="161" y="26"/>
                </a:cxn>
                <a:cxn ang="0">
                  <a:pos x="155" y="32"/>
                </a:cxn>
                <a:cxn ang="0">
                  <a:pos x="111" y="114"/>
                </a:cxn>
                <a:cxn ang="0">
                  <a:pos x="95" y="106"/>
                </a:cxn>
                <a:cxn ang="0">
                  <a:pos x="96" y="102"/>
                </a:cxn>
                <a:cxn ang="0">
                  <a:pos x="137" y="25"/>
                </a:cxn>
                <a:cxn ang="0">
                  <a:pos x="143" y="20"/>
                </a:cxn>
                <a:cxn ang="0">
                  <a:pos x="150" y="21"/>
                </a:cxn>
                <a:cxn ang="0">
                  <a:pos x="161" y="26"/>
                </a:cxn>
                <a:cxn ang="0">
                  <a:pos x="161" y="26"/>
                </a:cxn>
              </a:cxnLst>
              <a:rect l="0" t="0" r="r" b="b"/>
              <a:pathLst>
                <a:path w="264" h="303">
                  <a:moveTo>
                    <a:pt x="227" y="284"/>
                  </a:moveTo>
                  <a:cubicBezTo>
                    <a:pt x="214" y="284"/>
                    <a:pt x="214" y="284"/>
                    <a:pt x="214" y="284"/>
                  </a:cubicBezTo>
                  <a:cubicBezTo>
                    <a:pt x="244" y="263"/>
                    <a:pt x="264" y="229"/>
                    <a:pt x="264" y="189"/>
                  </a:cubicBezTo>
                  <a:cubicBezTo>
                    <a:pt x="264" y="136"/>
                    <a:pt x="228" y="92"/>
                    <a:pt x="179" y="80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3" y="34"/>
                    <a:pt x="201" y="29"/>
                    <a:pt x="196" y="26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3" y="1"/>
                    <a:pt x="140" y="0"/>
                    <a:pt x="138" y="1"/>
                  </a:cubicBezTo>
                  <a:cubicBezTo>
                    <a:pt x="136" y="2"/>
                    <a:pt x="134" y="4"/>
                    <a:pt x="132" y="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67" y="131"/>
                    <a:pt x="71" y="143"/>
                    <a:pt x="80" y="147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106" y="180"/>
                    <a:pt x="106" y="180"/>
                    <a:pt x="106" y="180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24" y="168"/>
                    <a:pt x="135" y="164"/>
                    <a:pt x="140" y="15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98" y="119"/>
                    <a:pt x="227" y="151"/>
                    <a:pt x="227" y="189"/>
                  </a:cubicBezTo>
                  <a:cubicBezTo>
                    <a:pt x="227" y="231"/>
                    <a:pt x="193" y="265"/>
                    <a:pt x="151" y="265"/>
                  </a:cubicBezTo>
                  <a:cubicBezTo>
                    <a:pt x="132" y="265"/>
                    <a:pt x="108" y="258"/>
                    <a:pt x="95" y="246"/>
                  </a:cubicBezTo>
                  <a:cubicBezTo>
                    <a:pt x="95" y="237"/>
                    <a:pt x="95" y="237"/>
                    <a:pt x="95" y="237"/>
                  </a:cubicBezTo>
                  <a:cubicBezTo>
                    <a:pt x="95" y="231"/>
                    <a:pt x="99" y="227"/>
                    <a:pt x="104" y="227"/>
                  </a:cubicBezTo>
                  <a:cubicBezTo>
                    <a:pt x="151" y="227"/>
                    <a:pt x="151" y="227"/>
                    <a:pt x="151" y="227"/>
                  </a:cubicBezTo>
                  <a:cubicBezTo>
                    <a:pt x="151" y="208"/>
                    <a:pt x="151" y="208"/>
                    <a:pt x="151" y="208"/>
                  </a:cubicBezTo>
                  <a:cubicBezTo>
                    <a:pt x="79" y="208"/>
                    <a:pt x="79" y="208"/>
                    <a:pt x="79" y="208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45" y="227"/>
                    <a:pt x="45" y="227"/>
                    <a:pt x="45" y="227"/>
                  </a:cubicBezTo>
                  <a:cubicBezTo>
                    <a:pt x="48" y="227"/>
                    <a:pt x="48" y="227"/>
                    <a:pt x="48" y="227"/>
                  </a:cubicBezTo>
                  <a:cubicBezTo>
                    <a:pt x="53" y="227"/>
                    <a:pt x="57" y="231"/>
                    <a:pt x="57" y="237"/>
                  </a:cubicBezTo>
                  <a:cubicBezTo>
                    <a:pt x="57" y="246"/>
                    <a:pt x="57" y="246"/>
                    <a:pt x="57" y="246"/>
                  </a:cubicBezTo>
                  <a:cubicBezTo>
                    <a:pt x="57" y="284"/>
                    <a:pt x="57" y="284"/>
                    <a:pt x="57" y="284"/>
                  </a:cubicBezTo>
                  <a:cubicBezTo>
                    <a:pt x="36" y="284"/>
                    <a:pt x="19" y="282"/>
                    <a:pt x="19" y="303"/>
                  </a:cubicBezTo>
                  <a:cubicBezTo>
                    <a:pt x="264" y="303"/>
                    <a:pt x="264" y="303"/>
                    <a:pt x="264" y="303"/>
                  </a:cubicBezTo>
                  <a:cubicBezTo>
                    <a:pt x="264" y="282"/>
                    <a:pt x="248" y="284"/>
                    <a:pt x="227" y="284"/>
                  </a:cubicBezTo>
                  <a:close/>
                  <a:moveTo>
                    <a:pt x="161" y="26"/>
                  </a:moveTo>
                  <a:cubicBezTo>
                    <a:pt x="158" y="27"/>
                    <a:pt x="156" y="29"/>
                    <a:pt x="155" y="3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5" y="105"/>
                    <a:pt x="95" y="103"/>
                    <a:pt x="96" y="102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3"/>
                    <a:pt x="140" y="21"/>
                    <a:pt x="143" y="20"/>
                  </a:cubicBezTo>
                  <a:cubicBezTo>
                    <a:pt x="145" y="19"/>
                    <a:pt x="148" y="19"/>
                    <a:pt x="150" y="21"/>
                  </a:cubicBezTo>
                  <a:cubicBezTo>
                    <a:pt x="161" y="26"/>
                    <a:pt x="161" y="26"/>
                    <a:pt x="161" y="26"/>
                  </a:cubicBezTo>
                  <a:cubicBezTo>
                    <a:pt x="161" y="26"/>
                    <a:pt x="161" y="26"/>
                    <a:pt x="161" y="2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65153" y="3389757"/>
            <a:ext cx="1016003" cy="914568"/>
            <a:chOff x="3414933" y="3147258"/>
            <a:chExt cx="1120394" cy="1008537"/>
          </a:xfrm>
        </p:grpSpPr>
        <p:sp>
          <p:nvSpPr>
            <p:cNvPr id="36" name="Freeform 61"/>
            <p:cNvSpPr>
              <a:spLocks/>
            </p:cNvSpPr>
            <p:nvPr/>
          </p:nvSpPr>
          <p:spPr bwMode="auto">
            <a:xfrm>
              <a:off x="3414933" y="3147258"/>
              <a:ext cx="1120394" cy="1008537"/>
            </a:xfrm>
            <a:custGeom>
              <a:avLst/>
              <a:gdLst/>
              <a:ahLst/>
              <a:cxnLst>
                <a:cxn ang="0">
                  <a:pos x="161" y="22"/>
                </a:cxn>
                <a:cxn ang="0">
                  <a:pos x="31" y="100"/>
                </a:cxn>
                <a:cxn ang="0">
                  <a:pos x="56" y="171"/>
                </a:cxn>
                <a:cxn ang="0">
                  <a:pos x="287" y="293"/>
                </a:cxn>
                <a:cxn ang="0">
                  <a:pos x="335" y="270"/>
                </a:cxn>
                <a:cxn ang="0">
                  <a:pos x="332" y="108"/>
                </a:cxn>
                <a:cxn ang="0">
                  <a:pos x="312" y="77"/>
                </a:cxn>
                <a:cxn ang="0">
                  <a:pos x="224" y="32"/>
                </a:cxn>
                <a:cxn ang="0">
                  <a:pos x="161" y="22"/>
                </a:cxn>
              </a:cxnLst>
              <a:rect l="0" t="0" r="r" b="b"/>
              <a:pathLst>
                <a:path w="336" h="302">
                  <a:moveTo>
                    <a:pt x="161" y="22"/>
                  </a:moveTo>
                  <a:cubicBezTo>
                    <a:pt x="140" y="35"/>
                    <a:pt x="31" y="100"/>
                    <a:pt x="31" y="100"/>
                  </a:cubicBezTo>
                  <a:cubicBezTo>
                    <a:pt x="31" y="100"/>
                    <a:pt x="0" y="113"/>
                    <a:pt x="56" y="171"/>
                  </a:cubicBezTo>
                  <a:cubicBezTo>
                    <a:pt x="111" y="228"/>
                    <a:pt x="187" y="280"/>
                    <a:pt x="287" y="293"/>
                  </a:cubicBezTo>
                  <a:cubicBezTo>
                    <a:pt x="300" y="295"/>
                    <a:pt x="336" y="302"/>
                    <a:pt x="335" y="270"/>
                  </a:cubicBezTo>
                  <a:cubicBezTo>
                    <a:pt x="334" y="237"/>
                    <a:pt x="332" y="108"/>
                    <a:pt x="332" y="108"/>
                  </a:cubicBezTo>
                  <a:cubicBezTo>
                    <a:pt x="332" y="108"/>
                    <a:pt x="332" y="84"/>
                    <a:pt x="312" y="77"/>
                  </a:cubicBezTo>
                  <a:cubicBezTo>
                    <a:pt x="292" y="70"/>
                    <a:pt x="250" y="54"/>
                    <a:pt x="224" y="32"/>
                  </a:cubicBezTo>
                  <a:cubicBezTo>
                    <a:pt x="201" y="12"/>
                    <a:pt x="196" y="0"/>
                    <a:pt x="161" y="22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3786015" y="3459473"/>
              <a:ext cx="580546" cy="365363"/>
              <a:chOff x="3871913" y="3771900"/>
              <a:chExt cx="411163" cy="25876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38" name="Freeform 92"/>
              <p:cNvSpPr>
                <a:spLocks noEditPoints="1"/>
              </p:cNvSpPr>
              <p:nvPr/>
            </p:nvSpPr>
            <p:spPr bwMode="auto">
              <a:xfrm>
                <a:off x="3871913" y="3771900"/>
                <a:ext cx="411163" cy="231775"/>
              </a:xfrm>
              <a:custGeom>
                <a:avLst/>
                <a:gdLst/>
                <a:ahLst/>
                <a:cxnLst>
                  <a:cxn ang="0">
                    <a:pos x="128" y="7"/>
                  </a:cxn>
                  <a:cxn ang="0">
                    <a:pos x="53" y="7"/>
                  </a:cxn>
                  <a:cxn ang="0">
                    <a:pos x="53" y="7"/>
                  </a:cxn>
                  <a:cxn ang="0">
                    <a:pos x="46" y="0"/>
                  </a:cxn>
                  <a:cxn ang="0">
                    <a:pos x="39" y="7"/>
                  </a:cxn>
                  <a:cxn ang="0">
                    <a:pos x="39" y="7"/>
                  </a:cxn>
                  <a:cxn ang="0">
                    <a:pos x="34" y="7"/>
                  </a:cxn>
                  <a:cxn ang="0">
                    <a:pos x="7" y="29"/>
                  </a:cxn>
                  <a:cxn ang="0">
                    <a:pos x="0" y="59"/>
                  </a:cxn>
                  <a:cxn ang="0">
                    <a:pos x="15" y="79"/>
                  </a:cxn>
                  <a:cxn ang="0">
                    <a:pos x="15" y="77"/>
                  </a:cxn>
                  <a:cxn ang="0">
                    <a:pos x="30" y="61"/>
                  </a:cxn>
                  <a:cxn ang="0">
                    <a:pos x="46" y="77"/>
                  </a:cxn>
                  <a:cxn ang="0">
                    <a:pos x="45" y="80"/>
                  </a:cxn>
                  <a:cxn ang="0">
                    <a:pos x="93" y="80"/>
                  </a:cxn>
                  <a:cxn ang="0">
                    <a:pos x="92" y="77"/>
                  </a:cxn>
                  <a:cxn ang="0">
                    <a:pos x="108" y="61"/>
                  </a:cxn>
                  <a:cxn ang="0">
                    <a:pos x="123" y="77"/>
                  </a:cxn>
                  <a:cxn ang="0">
                    <a:pos x="123" y="80"/>
                  </a:cxn>
                  <a:cxn ang="0">
                    <a:pos x="142" y="59"/>
                  </a:cxn>
                  <a:cxn ang="0">
                    <a:pos x="142" y="29"/>
                  </a:cxn>
                  <a:cxn ang="0">
                    <a:pos x="128" y="7"/>
                  </a:cxn>
                  <a:cxn ang="0">
                    <a:pos x="45" y="40"/>
                  </a:cxn>
                  <a:cxn ang="0">
                    <a:pos x="16" y="40"/>
                  </a:cxn>
                  <a:cxn ang="0">
                    <a:pos x="19" y="25"/>
                  </a:cxn>
                  <a:cxn ang="0">
                    <a:pos x="20" y="22"/>
                  </a:cxn>
                  <a:cxn ang="0">
                    <a:pos x="30" y="16"/>
                  </a:cxn>
                  <a:cxn ang="0">
                    <a:pos x="45" y="16"/>
                  </a:cxn>
                  <a:cxn ang="0">
                    <a:pos x="45" y="40"/>
                  </a:cxn>
                  <a:cxn ang="0">
                    <a:pos x="104" y="46"/>
                  </a:cxn>
                  <a:cxn ang="0">
                    <a:pos x="91" y="46"/>
                  </a:cxn>
                  <a:cxn ang="0">
                    <a:pos x="91" y="60"/>
                  </a:cxn>
                  <a:cxn ang="0">
                    <a:pos x="78" y="60"/>
                  </a:cxn>
                  <a:cxn ang="0">
                    <a:pos x="78" y="46"/>
                  </a:cxn>
                  <a:cxn ang="0">
                    <a:pos x="65" y="46"/>
                  </a:cxn>
                  <a:cxn ang="0">
                    <a:pos x="65" y="33"/>
                  </a:cxn>
                  <a:cxn ang="0">
                    <a:pos x="78" y="33"/>
                  </a:cxn>
                  <a:cxn ang="0">
                    <a:pos x="78" y="20"/>
                  </a:cxn>
                  <a:cxn ang="0">
                    <a:pos x="91" y="20"/>
                  </a:cxn>
                  <a:cxn ang="0">
                    <a:pos x="91" y="33"/>
                  </a:cxn>
                  <a:cxn ang="0">
                    <a:pos x="104" y="33"/>
                  </a:cxn>
                  <a:cxn ang="0">
                    <a:pos x="104" y="46"/>
                  </a:cxn>
                  <a:cxn ang="0">
                    <a:pos x="104" y="46"/>
                  </a:cxn>
                  <a:cxn ang="0">
                    <a:pos x="104" y="46"/>
                  </a:cxn>
                </a:cxnLst>
                <a:rect l="0" t="0" r="r" b="b"/>
                <a:pathLst>
                  <a:path w="142" h="80">
                    <a:moveTo>
                      <a:pt x="128" y="7"/>
                    </a:move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3"/>
                      <a:pt x="50" y="0"/>
                      <a:pt x="46" y="0"/>
                    </a:cubicBezTo>
                    <a:cubicBezTo>
                      <a:pt x="42" y="0"/>
                      <a:pt x="39" y="3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22" y="7"/>
                      <a:pt x="12" y="13"/>
                      <a:pt x="7" y="2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8"/>
                      <a:pt x="6" y="76"/>
                      <a:pt x="15" y="79"/>
                    </a:cubicBezTo>
                    <a:cubicBezTo>
                      <a:pt x="15" y="78"/>
                      <a:pt x="15" y="77"/>
                      <a:pt x="15" y="77"/>
                    </a:cubicBezTo>
                    <a:cubicBezTo>
                      <a:pt x="15" y="68"/>
                      <a:pt x="22" y="61"/>
                      <a:pt x="30" y="61"/>
                    </a:cubicBezTo>
                    <a:cubicBezTo>
                      <a:pt x="39" y="61"/>
                      <a:pt x="46" y="68"/>
                      <a:pt x="46" y="77"/>
                    </a:cubicBezTo>
                    <a:cubicBezTo>
                      <a:pt x="46" y="78"/>
                      <a:pt x="46" y="79"/>
                      <a:pt x="45" y="80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2" y="79"/>
                      <a:pt x="92" y="78"/>
                      <a:pt x="92" y="77"/>
                    </a:cubicBezTo>
                    <a:cubicBezTo>
                      <a:pt x="92" y="68"/>
                      <a:pt x="99" y="61"/>
                      <a:pt x="108" y="61"/>
                    </a:cubicBezTo>
                    <a:cubicBezTo>
                      <a:pt x="116" y="61"/>
                      <a:pt x="123" y="68"/>
                      <a:pt x="123" y="77"/>
                    </a:cubicBezTo>
                    <a:cubicBezTo>
                      <a:pt x="123" y="78"/>
                      <a:pt x="123" y="79"/>
                      <a:pt x="123" y="80"/>
                    </a:cubicBezTo>
                    <a:cubicBezTo>
                      <a:pt x="134" y="79"/>
                      <a:pt x="142" y="70"/>
                      <a:pt x="142" y="59"/>
                    </a:cubicBezTo>
                    <a:cubicBezTo>
                      <a:pt x="142" y="29"/>
                      <a:pt x="142" y="29"/>
                      <a:pt x="142" y="29"/>
                    </a:cubicBezTo>
                    <a:cubicBezTo>
                      <a:pt x="142" y="17"/>
                      <a:pt x="140" y="7"/>
                      <a:pt x="128" y="7"/>
                    </a:cubicBezTo>
                    <a:close/>
                    <a:moveTo>
                      <a:pt x="45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5"/>
                      <a:pt x="20" y="24"/>
                      <a:pt x="20" y="22"/>
                    </a:cubicBezTo>
                    <a:cubicBezTo>
                      <a:pt x="22" y="15"/>
                      <a:pt x="30" y="16"/>
                      <a:pt x="30" y="16"/>
                    </a:cubicBezTo>
                    <a:cubicBezTo>
                      <a:pt x="45" y="16"/>
                      <a:pt x="45" y="16"/>
                      <a:pt x="45" y="16"/>
                    </a:cubicBezTo>
                    <a:lnTo>
                      <a:pt x="45" y="40"/>
                    </a:lnTo>
                    <a:close/>
                    <a:moveTo>
                      <a:pt x="104" y="46"/>
                    </a:moveTo>
                    <a:cubicBezTo>
                      <a:pt x="91" y="46"/>
                      <a:pt x="91" y="46"/>
                      <a:pt x="91" y="46"/>
                    </a:cubicBezTo>
                    <a:cubicBezTo>
                      <a:pt x="91" y="60"/>
                      <a:pt x="91" y="60"/>
                      <a:pt x="91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104" y="33"/>
                      <a:pt x="104" y="33"/>
                      <a:pt x="104" y="33"/>
                    </a:cubicBezTo>
                    <a:lnTo>
                      <a:pt x="104" y="46"/>
                    </a:lnTo>
                    <a:close/>
                    <a:moveTo>
                      <a:pt x="104" y="46"/>
                    </a:moveTo>
                    <a:cubicBezTo>
                      <a:pt x="104" y="46"/>
                      <a:pt x="104" y="46"/>
                      <a:pt x="104" y="4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93"/>
              <p:cNvSpPr>
                <a:spLocks noEditPoints="1"/>
              </p:cNvSpPr>
              <p:nvPr/>
            </p:nvSpPr>
            <p:spPr bwMode="auto">
              <a:xfrm>
                <a:off x="3924300" y="3960813"/>
                <a:ext cx="69850" cy="69850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24" y="12"/>
                    </a:moveTo>
                    <a:cubicBezTo>
                      <a:pt x="24" y="12"/>
                      <a:pt x="24" y="12"/>
                      <a:pt x="24" y="1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94"/>
              <p:cNvSpPr>
                <a:spLocks noEditPoints="1"/>
              </p:cNvSpPr>
              <p:nvPr/>
            </p:nvSpPr>
            <p:spPr bwMode="auto">
              <a:xfrm>
                <a:off x="4149725" y="3960813"/>
                <a:ext cx="73025" cy="69850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5" y="12"/>
                  </a:cxn>
                  <a:cxn ang="0">
                    <a:pos x="25" y="12"/>
                  </a:cxn>
                  <a:cxn ang="0">
                    <a:pos x="25" y="12"/>
                  </a:cxn>
                </a:cxnLst>
                <a:rect l="0" t="0" r="r" b="b"/>
                <a:pathLst>
                  <a:path w="25" h="24">
                    <a:moveTo>
                      <a:pt x="25" y="12"/>
                    </a:moveTo>
                    <a:cubicBezTo>
                      <a:pt x="25" y="19"/>
                      <a:pt x="19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9" y="0"/>
                      <a:pt x="25" y="5"/>
                      <a:pt x="25" y="12"/>
                    </a:cubicBezTo>
                    <a:close/>
                    <a:moveTo>
                      <a:pt x="25" y="12"/>
                    </a:moveTo>
                    <a:cubicBezTo>
                      <a:pt x="25" y="12"/>
                      <a:pt x="25" y="12"/>
                      <a:pt x="25" y="1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647668" y="3401397"/>
            <a:ext cx="1004362" cy="921220"/>
            <a:chOff x="4608673" y="3160093"/>
            <a:chExt cx="1107557" cy="1015872"/>
          </a:xfrm>
        </p:grpSpPr>
        <p:sp>
          <p:nvSpPr>
            <p:cNvPr id="42" name="Freeform 60"/>
            <p:cNvSpPr>
              <a:spLocks/>
            </p:cNvSpPr>
            <p:nvPr/>
          </p:nvSpPr>
          <p:spPr bwMode="auto">
            <a:xfrm>
              <a:off x="4608673" y="3160093"/>
              <a:ext cx="1107557" cy="1015872"/>
            </a:xfrm>
            <a:custGeom>
              <a:avLst/>
              <a:gdLst/>
              <a:ahLst/>
              <a:cxnLst>
                <a:cxn ang="0">
                  <a:pos x="2" y="120"/>
                </a:cxn>
                <a:cxn ang="0">
                  <a:pos x="7" y="272"/>
                </a:cxn>
                <a:cxn ang="0">
                  <a:pos x="81" y="284"/>
                </a:cxn>
                <a:cxn ang="0">
                  <a:pos x="300" y="141"/>
                </a:cxn>
                <a:cxn ang="0">
                  <a:pos x="303" y="88"/>
                </a:cxn>
                <a:cxn ang="0">
                  <a:pos x="160" y="12"/>
                </a:cxn>
                <a:cxn ang="0">
                  <a:pos x="123" y="14"/>
                </a:cxn>
                <a:cxn ang="0">
                  <a:pos x="41" y="69"/>
                </a:cxn>
                <a:cxn ang="0">
                  <a:pos x="2" y="120"/>
                </a:cxn>
              </a:cxnLst>
              <a:rect l="0" t="0" r="r" b="b"/>
              <a:pathLst>
                <a:path w="332" h="304">
                  <a:moveTo>
                    <a:pt x="2" y="120"/>
                  </a:moveTo>
                  <a:cubicBezTo>
                    <a:pt x="3" y="145"/>
                    <a:pt x="7" y="272"/>
                    <a:pt x="7" y="272"/>
                  </a:cubicBezTo>
                  <a:cubicBezTo>
                    <a:pt x="7" y="272"/>
                    <a:pt x="4" y="304"/>
                    <a:pt x="81" y="284"/>
                  </a:cubicBezTo>
                  <a:cubicBezTo>
                    <a:pt x="158" y="264"/>
                    <a:pt x="240" y="222"/>
                    <a:pt x="300" y="141"/>
                  </a:cubicBezTo>
                  <a:cubicBezTo>
                    <a:pt x="308" y="131"/>
                    <a:pt x="332" y="102"/>
                    <a:pt x="303" y="88"/>
                  </a:cubicBezTo>
                  <a:cubicBezTo>
                    <a:pt x="274" y="73"/>
                    <a:pt x="160" y="12"/>
                    <a:pt x="160" y="12"/>
                  </a:cubicBezTo>
                  <a:cubicBezTo>
                    <a:pt x="160" y="12"/>
                    <a:pt x="139" y="0"/>
                    <a:pt x="123" y="14"/>
                  </a:cubicBezTo>
                  <a:cubicBezTo>
                    <a:pt x="107" y="29"/>
                    <a:pt x="73" y="58"/>
                    <a:pt x="41" y="69"/>
                  </a:cubicBezTo>
                  <a:cubicBezTo>
                    <a:pt x="12" y="80"/>
                    <a:pt x="0" y="78"/>
                    <a:pt x="2" y="12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3" name="Group 78"/>
            <p:cNvGrpSpPr/>
            <p:nvPr/>
          </p:nvGrpSpPr>
          <p:grpSpPr>
            <a:xfrm>
              <a:off x="4888721" y="3416805"/>
              <a:ext cx="336006" cy="470573"/>
              <a:chOff x="4938713" y="2352675"/>
              <a:chExt cx="646113" cy="904875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44" name="Freeform 111"/>
              <p:cNvSpPr>
                <a:spLocks noEditPoints="1"/>
              </p:cNvSpPr>
              <p:nvPr/>
            </p:nvSpPr>
            <p:spPr bwMode="auto">
              <a:xfrm>
                <a:off x="4938713" y="2352675"/>
                <a:ext cx="646113" cy="904875"/>
              </a:xfrm>
              <a:custGeom>
                <a:avLst/>
                <a:gdLst/>
                <a:ahLst/>
                <a:cxnLst>
                  <a:cxn ang="0">
                    <a:pos x="209" y="53"/>
                  </a:cxn>
                  <a:cxn ang="0">
                    <a:pos x="188" y="53"/>
                  </a:cxn>
                  <a:cxn ang="0">
                    <a:pos x="188" y="24"/>
                  </a:cxn>
                  <a:cxn ang="0">
                    <a:pos x="174" y="10"/>
                  </a:cxn>
                  <a:cxn ang="0">
                    <a:pos x="130" y="10"/>
                  </a:cxn>
                  <a:cxn ang="0">
                    <a:pos x="130" y="6"/>
                  </a:cxn>
                  <a:cxn ang="0">
                    <a:pos x="123" y="0"/>
                  </a:cxn>
                  <a:cxn ang="0">
                    <a:pos x="65" y="0"/>
                  </a:cxn>
                  <a:cxn ang="0">
                    <a:pos x="59" y="6"/>
                  </a:cxn>
                  <a:cxn ang="0">
                    <a:pos x="59" y="10"/>
                  </a:cxn>
                  <a:cxn ang="0">
                    <a:pos x="14" y="10"/>
                  </a:cxn>
                  <a:cxn ang="0">
                    <a:pos x="0" y="24"/>
                  </a:cxn>
                  <a:cxn ang="0">
                    <a:pos x="0" y="254"/>
                  </a:cxn>
                  <a:cxn ang="0">
                    <a:pos x="14" y="268"/>
                  </a:cxn>
                  <a:cxn ang="0">
                    <a:pos x="35" y="268"/>
                  </a:cxn>
                  <a:cxn ang="0">
                    <a:pos x="35" y="298"/>
                  </a:cxn>
                  <a:cxn ang="0">
                    <a:pos x="49" y="312"/>
                  </a:cxn>
                  <a:cxn ang="0">
                    <a:pos x="209" y="312"/>
                  </a:cxn>
                  <a:cxn ang="0">
                    <a:pos x="223" y="298"/>
                  </a:cxn>
                  <a:cxn ang="0">
                    <a:pos x="223" y="67"/>
                  </a:cxn>
                  <a:cxn ang="0">
                    <a:pos x="209" y="53"/>
                  </a:cxn>
                  <a:cxn ang="0">
                    <a:pos x="35" y="67"/>
                  </a:cxn>
                  <a:cxn ang="0">
                    <a:pos x="35" y="253"/>
                  </a:cxn>
                  <a:cxn ang="0">
                    <a:pos x="15" y="253"/>
                  </a:cxn>
                  <a:cxn ang="0">
                    <a:pos x="15" y="25"/>
                  </a:cxn>
                  <a:cxn ang="0">
                    <a:pos x="59" y="25"/>
                  </a:cxn>
                  <a:cxn ang="0">
                    <a:pos x="59" y="27"/>
                  </a:cxn>
                  <a:cxn ang="0">
                    <a:pos x="65" y="33"/>
                  </a:cxn>
                  <a:cxn ang="0">
                    <a:pos x="123" y="33"/>
                  </a:cxn>
                  <a:cxn ang="0">
                    <a:pos x="130" y="27"/>
                  </a:cxn>
                  <a:cxn ang="0">
                    <a:pos x="130" y="25"/>
                  </a:cxn>
                  <a:cxn ang="0">
                    <a:pos x="173" y="25"/>
                  </a:cxn>
                  <a:cxn ang="0">
                    <a:pos x="173" y="53"/>
                  </a:cxn>
                  <a:cxn ang="0">
                    <a:pos x="164" y="53"/>
                  </a:cxn>
                  <a:cxn ang="0">
                    <a:pos x="164" y="50"/>
                  </a:cxn>
                  <a:cxn ang="0">
                    <a:pos x="158" y="44"/>
                  </a:cxn>
                  <a:cxn ang="0">
                    <a:pos x="100" y="44"/>
                  </a:cxn>
                  <a:cxn ang="0">
                    <a:pos x="93" y="50"/>
                  </a:cxn>
                  <a:cxn ang="0">
                    <a:pos x="93" y="53"/>
                  </a:cxn>
                  <a:cxn ang="0">
                    <a:pos x="49" y="53"/>
                  </a:cxn>
                  <a:cxn ang="0">
                    <a:pos x="35" y="67"/>
                  </a:cxn>
                  <a:cxn ang="0">
                    <a:pos x="208" y="296"/>
                  </a:cxn>
                  <a:cxn ang="0">
                    <a:pos x="50" y="296"/>
                  </a:cxn>
                  <a:cxn ang="0">
                    <a:pos x="50" y="69"/>
                  </a:cxn>
                  <a:cxn ang="0">
                    <a:pos x="93" y="69"/>
                  </a:cxn>
                  <a:cxn ang="0">
                    <a:pos x="93" y="70"/>
                  </a:cxn>
                  <a:cxn ang="0">
                    <a:pos x="100" y="77"/>
                  </a:cxn>
                  <a:cxn ang="0">
                    <a:pos x="158" y="77"/>
                  </a:cxn>
                  <a:cxn ang="0">
                    <a:pos x="164" y="70"/>
                  </a:cxn>
                  <a:cxn ang="0">
                    <a:pos x="164" y="69"/>
                  </a:cxn>
                  <a:cxn ang="0">
                    <a:pos x="208" y="69"/>
                  </a:cxn>
                  <a:cxn ang="0">
                    <a:pos x="208" y="296"/>
                  </a:cxn>
                  <a:cxn ang="0">
                    <a:pos x="208" y="296"/>
                  </a:cxn>
                  <a:cxn ang="0">
                    <a:pos x="208" y="296"/>
                  </a:cxn>
                </a:cxnLst>
                <a:rect l="0" t="0" r="r" b="b"/>
                <a:pathLst>
                  <a:path w="223" h="312">
                    <a:moveTo>
                      <a:pt x="209" y="53"/>
                    </a:moveTo>
                    <a:cubicBezTo>
                      <a:pt x="188" y="53"/>
                      <a:pt x="188" y="53"/>
                      <a:pt x="188" y="5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16"/>
                      <a:pt x="182" y="10"/>
                      <a:pt x="174" y="10"/>
                    </a:cubicBezTo>
                    <a:cubicBezTo>
                      <a:pt x="130" y="10"/>
                      <a:pt x="130" y="10"/>
                      <a:pt x="130" y="10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3"/>
                      <a:pt x="127" y="0"/>
                      <a:pt x="123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1" y="0"/>
                      <a:pt x="59" y="3"/>
                      <a:pt x="59" y="6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6" y="10"/>
                      <a:pt x="0" y="16"/>
                      <a:pt x="0" y="24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0" y="262"/>
                      <a:pt x="6" y="268"/>
                      <a:pt x="14" y="268"/>
                    </a:cubicBezTo>
                    <a:cubicBezTo>
                      <a:pt x="35" y="268"/>
                      <a:pt x="35" y="268"/>
                      <a:pt x="35" y="268"/>
                    </a:cubicBezTo>
                    <a:cubicBezTo>
                      <a:pt x="35" y="298"/>
                      <a:pt x="35" y="298"/>
                      <a:pt x="35" y="298"/>
                    </a:cubicBezTo>
                    <a:cubicBezTo>
                      <a:pt x="35" y="306"/>
                      <a:pt x="41" y="312"/>
                      <a:pt x="49" y="312"/>
                    </a:cubicBezTo>
                    <a:cubicBezTo>
                      <a:pt x="209" y="312"/>
                      <a:pt x="209" y="312"/>
                      <a:pt x="209" y="312"/>
                    </a:cubicBezTo>
                    <a:cubicBezTo>
                      <a:pt x="217" y="312"/>
                      <a:pt x="223" y="306"/>
                      <a:pt x="223" y="298"/>
                    </a:cubicBezTo>
                    <a:cubicBezTo>
                      <a:pt x="223" y="67"/>
                      <a:pt x="223" y="67"/>
                      <a:pt x="223" y="67"/>
                    </a:cubicBezTo>
                    <a:cubicBezTo>
                      <a:pt x="223" y="59"/>
                      <a:pt x="217" y="53"/>
                      <a:pt x="209" y="53"/>
                    </a:cubicBezTo>
                    <a:close/>
                    <a:moveTo>
                      <a:pt x="35" y="67"/>
                    </a:moveTo>
                    <a:cubicBezTo>
                      <a:pt x="35" y="253"/>
                      <a:pt x="35" y="253"/>
                      <a:pt x="35" y="253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30"/>
                      <a:pt x="61" y="33"/>
                      <a:pt x="65" y="33"/>
                    </a:cubicBezTo>
                    <a:cubicBezTo>
                      <a:pt x="123" y="33"/>
                      <a:pt x="123" y="33"/>
                      <a:pt x="123" y="33"/>
                    </a:cubicBezTo>
                    <a:cubicBezTo>
                      <a:pt x="127" y="33"/>
                      <a:pt x="130" y="30"/>
                      <a:pt x="130" y="27"/>
                    </a:cubicBezTo>
                    <a:cubicBezTo>
                      <a:pt x="130" y="25"/>
                      <a:pt x="130" y="25"/>
                      <a:pt x="130" y="25"/>
                    </a:cubicBezTo>
                    <a:cubicBezTo>
                      <a:pt x="173" y="25"/>
                      <a:pt x="173" y="25"/>
                      <a:pt x="173" y="25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0"/>
                      <a:pt x="164" y="50"/>
                      <a:pt x="164" y="50"/>
                    </a:cubicBezTo>
                    <a:cubicBezTo>
                      <a:pt x="164" y="46"/>
                      <a:pt x="162" y="44"/>
                      <a:pt x="158" y="44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6" y="44"/>
                      <a:pt x="93" y="46"/>
                      <a:pt x="93" y="50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1" y="53"/>
                      <a:pt x="35" y="59"/>
                      <a:pt x="35" y="67"/>
                    </a:cubicBezTo>
                    <a:close/>
                    <a:moveTo>
                      <a:pt x="208" y="296"/>
                    </a:moveTo>
                    <a:cubicBezTo>
                      <a:pt x="50" y="296"/>
                      <a:pt x="50" y="296"/>
                      <a:pt x="50" y="296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93" y="69"/>
                      <a:pt x="93" y="69"/>
                      <a:pt x="93" y="69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74"/>
                      <a:pt x="96" y="77"/>
                      <a:pt x="100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62" y="77"/>
                      <a:pt x="164" y="74"/>
                      <a:pt x="164" y="70"/>
                    </a:cubicBezTo>
                    <a:cubicBezTo>
                      <a:pt x="164" y="69"/>
                      <a:pt x="164" y="69"/>
                      <a:pt x="164" y="69"/>
                    </a:cubicBezTo>
                    <a:cubicBezTo>
                      <a:pt x="208" y="69"/>
                      <a:pt x="208" y="69"/>
                      <a:pt x="208" y="69"/>
                    </a:cubicBezTo>
                    <a:cubicBezTo>
                      <a:pt x="208" y="296"/>
                      <a:pt x="208" y="296"/>
                      <a:pt x="208" y="296"/>
                    </a:cubicBezTo>
                    <a:close/>
                    <a:moveTo>
                      <a:pt x="208" y="296"/>
                    </a:moveTo>
                    <a:cubicBezTo>
                      <a:pt x="208" y="296"/>
                      <a:pt x="208" y="296"/>
                      <a:pt x="208" y="29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112"/>
              <p:cNvSpPr>
                <a:spLocks noChangeArrowheads="1"/>
              </p:cNvSpPr>
              <p:nvPr/>
            </p:nvSpPr>
            <p:spPr bwMode="auto">
              <a:xfrm>
                <a:off x="5156200" y="2906713"/>
                <a:ext cx="312738" cy="635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113"/>
              <p:cNvSpPr>
                <a:spLocks noChangeArrowheads="1"/>
              </p:cNvSpPr>
              <p:nvPr/>
            </p:nvSpPr>
            <p:spPr bwMode="auto">
              <a:xfrm>
                <a:off x="5156200" y="3036888"/>
                <a:ext cx="312738" cy="635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14"/>
              <p:cNvSpPr>
                <a:spLocks noEditPoints="1"/>
              </p:cNvSpPr>
              <p:nvPr/>
            </p:nvSpPr>
            <p:spPr bwMode="auto">
              <a:xfrm>
                <a:off x="5213350" y="2643188"/>
                <a:ext cx="196850" cy="196850"/>
              </a:xfrm>
              <a:custGeom>
                <a:avLst/>
                <a:gdLst/>
                <a:ahLst/>
                <a:cxnLst>
                  <a:cxn ang="0">
                    <a:pos x="44" y="124"/>
                  </a:cxn>
                  <a:cxn ang="0">
                    <a:pos x="81" y="124"/>
                  </a:cxn>
                  <a:cxn ang="0">
                    <a:pos x="81" y="78"/>
                  </a:cxn>
                  <a:cxn ang="0">
                    <a:pos x="124" y="78"/>
                  </a:cxn>
                  <a:cxn ang="0">
                    <a:pos x="124" y="44"/>
                  </a:cxn>
                  <a:cxn ang="0">
                    <a:pos x="81" y="44"/>
                  </a:cxn>
                  <a:cxn ang="0">
                    <a:pos x="81" y="0"/>
                  </a:cxn>
                  <a:cxn ang="0">
                    <a:pos x="44" y="0"/>
                  </a:cxn>
                  <a:cxn ang="0">
                    <a:pos x="44" y="44"/>
                  </a:cxn>
                  <a:cxn ang="0">
                    <a:pos x="0" y="44"/>
                  </a:cxn>
                  <a:cxn ang="0">
                    <a:pos x="0" y="78"/>
                  </a:cxn>
                  <a:cxn ang="0">
                    <a:pos x="44" y="78"/>
                  </a:cxn>
                  <a:cxn ang="0">
                    <a:pos x="44" y="124"/>
                  </a:cxn>
                  <a:cxn ang="0">
                    <a:pos x="44" y="124"/>
                  </a:cxn>
                  <a:cxn ang="0">
                    <a:pos x="44" y="124"/>
                  </a:cxn>
                </a:cxnLst>
                <a:rect l="0" t="0" r="r" b="b"/>
                <a:pathLst>
                  <a:path w="124" h="124">
                    <a:moveTo>
                      <a:pt x="44" y="124"/>
                    </a:moveTo>
                    <a:lnTo>
                      <a:pt x="81" y="124"/>
                    </a:lnTo>
                    <a:lnTo>
                      <a:pt x="81" y="78"/>
                    </a:lnTo>
                    <a:lnTo>
                      <a:pt x="124" y="78"/>
                    </a:lnTo>
                    <a:lnTo>
                      <a:pt x="124" y="44"/>
                    </a:lnTo>
                    <a:lnTo>
                      <a:pt x="81" y="44"/>
                    </a:lnTo>
                    <a:lnTo>
                      <a:pt x="81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4" y="78"/>
                    </a:lnTo>
                    <a:lnTo>
                      <a:pt x="44" y="124"/>
                    </a:lnTo>
                    <a:close/>
                    <a:moveTo>
                      <a:pt x="44" y="124"/>
                    </a:moveTo>
                    <a:lnTo>
                      <a:pt x="44" y="1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15"/>
              <p:cNvSpPr>
                <a:spLocks noEditPoints="1"/>
              </p:cNvSpPr>
              <p:nvPr/>
            </p:nvSpPr>
            <p:spPr bwMode="auto">
              <a:xfrm>
                <a:off x="5213350" y="2643188"/>
                <a:ext cx="196850" cy="196850"/>
              </a:xfrm>
              <a:custGeom>
                <a:avLst/>
                <a:gdLst/>
                <a:ahLst/>
                <a:cxnLst>
                  <a:cxn ang="0">
                    <a:pos x="44" y="124"/>
                  </a:cxn>
                  <a:cxn ang="0">
                    <a:pos x="81" y="124"/>
                  </a:cxn>
                  <a:cxn ang="0">
                    <a:pos x="81" y="78"/>
                  </a:cxn>
                  <a:cxn ang="0">
                    <a:pos x="124" y="78"/>
                  </a:cxn>
                  <a:cxn ang="0">
                    <a:pos x="124" y="44"/>
                  </a:cxn>
                  <a:cxn ang="0">
                    <a:pos x="81" y="44"/>
                  </a:cxn>
                  <a:cxn ang="0">
                    <a:pos x="81" y="0"/>
                  </a:cxn>
                  <a:cxn ang="0">
                    <a:pos x="44" y="0"/>
                  </a:cxn>
                  <a:cxn ang="0">
                    <a:pos x="44" y="44"/>
                  </a:cxn>
                  <a:cxn ang="0">
                    <a:pos x="0" y="44"/>
                  </a:cxn>
                  <a:cxn ang="0">
                    <a:pos x="0" y="78"/>
                  </a:cxn>
                  <a:cxn ang="0">
                    <a:pos x="44" y="78"/>
                  </a:cxn>
                  <a:cxn ang="0">
                    <a:pos x="44" y="124"/>
                  </a:cxn>
                  <a:cxn ang="0">
                    <a:pos x="44" y="124"/>
                  </a:cxn>
                  <a:cxn ang="0">
                    <a:pos x="44" y="124"/>
                  </a:cxn>
                </a:cxnLst>
                <a:rect l="0" t="0" r="r" b="b"/>
                <a:pathLst>
                  <a:path w="124" h="124">
                    <a:moveTo>
                      <a:pt x="44" y="124"/>
                    </a:moveTo>
                    <a:lnTo>
                      <a:pt x="81" y="124"/>
                    </a:lnTo>
                    <a:lnTo>
                      <a:pt x="81" y="78"/>
                    </a:lnTo>
                    <a:lnTo>
                      <a:pt x="124" y="78"/>
                    </a:lnTo>
                    <a:lnTo>
                      <a:pt x="124" y="44"/>
                    </a:lnTo>
                    <a:lnTo>
                      <a:pt x="81" y="44"/>
                    </a:lnTo>
                    <a:lnTo>
                      <a:pt x="81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4" y="78"/>
                    </a:lnTo>
                    <a:lnTo>
                      <a:pt x="44" y="124"/>
                    </a:lnTo>
                    <a:moveTo>
                      <a:pt x="44" y="124"/>
                    </a:moveTo>
                    <a:lnTo>
                      <a:pt x="44" y="124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98302" y="2496805"/>
            <a:ext cx="743295" cy="1165659"/>
            <a:chOff x="5105608" y="2162558"/>
            <a:chExt cx="819666" cy="1285427"/>
          </a:xfrm>
        </p:grpSpPr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5105608" y="2162558"/>
              <a:ext cx="819666" cy="1285427"/>
            </a:xfrm>
            <a:custGeom>
              <a:avLst/>
              <a:gdLst/>
              <a:ahLst/>
              <a:cxnLst>
                <a:cxn ang="0">
                  <a:pos x="38" y="293"/>
                </a:cxn>
                <a:cxn ang="0">
                  <a:pos x="171" y="365"/>
                </a:cxn>
                <a:cxn ang="0">
                  <a:pos x="219" y="308"/>
                </a:cxn>
                <a:cxn ang="0">
                  <a:pos x="208" y="47"/>
                </a:cxn>
                <a:cxn ang="0">
                  <a:pos x="163" y="17"/>
                </a:cxn>
                <a:cxn ang="0">
                  <a:pos x="26" y="101"/>
                </a:cxn>
                <a:cxn ang="0">
                  <a:pos x="8" y="135"/>
                </a:cxn>
                <a:cxn ang="0">
                  <a:pos x="14" y="233"/>
                </a:cxn>
                <a:cxn ang="0">
                  <a:pos x="38" y="293"/>
                </a:cxn>
              </a:cxnLst>
              <a:rect l="0" t="0" r="r" b="b"/>
              <a:pathLst>
                <a:path w="246" h="385">
                  <a:moveTo>
                    <a:pt x="38" y="293"/>
                  </a:moveTo>
                  <a:cubicBezTo>
                    <a:pt x="60" y="304"/>
                    <a:pt x="171" y="365"/>
                    <a:pt x="171" y="365"/>
                  </a:cubicBezTo>
                  <a:cubicBezTo>
                    <a:pt x="171" y="365"/>
                    <a:pt x="197" y="385"/>
                    <a:pt x="219" y="308"/>
                  </a:cubicBezTo>
                  <a:cubicBezTo>
                    <a:pt x="241" y="232"/>
                    <a:pt x="246" y="140"/>
                    <a:pt x="208" y="47"/>
                  </a:cubicBezTo>
                  <a:cubicBezTo>
                    <a:pt x="203" y="35"/>
                    <a:pt x="191" y="0"/>
                    <a:pt x="163" y="17"/>
                  </a:cubicBezTo>
                  <a:cubicBezTo>
                    <a:pt x="136" y="35"/>
                    <a:pt x="26" y="101"/>
                    <a:pt x="26" y="101"/>
                  </a:cubicBezTo>
                  <a:cubicBezTo>
                    <a:pt x="26" y="101"/>
                    <a:pt x="4" y="114"/>
                    <a:pt x="8" y="135"/>
                  </a:cubicBezTo>
                  <a:cubicBezTo>
                    <a:pt x="13" y="156"/>
                    <a:pt x="21" y="200"/>
                    <a:pt x="14" y="233"/>
                  </a:cubicBezTo>
                  <a:cubicBezTo>
                    <a:pt x="8" y="263"/>
                    <a:pt x="0" y="273"/>
                    <a:pt x="38" y="293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90"/>
            <p:cNvGrpSpPr/>
            <p:nvPr/>
          </p:nvGrpSpPr>
          <p:grpSpPr>
            <a:xfrm>
              <a:off x="5287939" y="2561768"/>
              <a:ext cx="473076" cy="457200"/>
              <a:chOff x="8048625" y="3005138"/>
              <a:chExt cx="473076" cy="457200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52" name="Freeform 81"/>
              <p:cNvSpPr>
                <a:spLocks noEditPoints="1"/>
              </p:cNvSpPr>
              <p:nvPr/>
            </p:nvSpPr>
            <p:spPr bwMode="auto">
              <a:xfrm>
                <a:off x="8148638" y="3338513"/>
                <a:ext cx="373063" cy="123825"/>
              </a:xfrm>
              <a:custGeom>
                <a:avLst/>
                <a:gdLst/>
                <a:ahLst/>
                <a:cxnLst>
                  <a:cxn ang="0">
                    <a:pos x="128" y="2"/>
                  </a:cxn>
                  <a:cxn ang="0">
                    <a:pos x="65" y="24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6"/>
                  </a:cxn>
                  <a:cxn ang="0">
                    <a:pos x="65" y="43"/>
                  </a:cxn>
                  <a:cxn ang="0">
                    <a:pos x="129" y="16"/>
                  </a:cxn>
                  <a:cxn ang="0">
                    <a:pos x="129" y="2"/>
                  </a:cxn>
                  <a:cxn ang="0">
                    <a:pos x="128" y="2"/>
                  </a:cxn>
                  <a:cxn ang="0">
                    <a:pos x="128" y="2"/>
                  </a:cxn>
                  <a:cxn ang="0">
                    <a:pos x="128" y="2"/>
                  </a:cxn>
                </a:cxnLst>
                <a:rect l="0" t="0" r="r" b="b"/>
                <a:pathLst>
                  <a:path w="129" h="43">
                    <a:moveTo>
                      <a:pt x="128" y="2"/>
                    </a:moveTo>
                    <a:cubicBezTo>
                      <a:pt x="124" y="15"/>
                      <a:pt x="96" y="24"/>
                      <a:pt x="65" y="24"/>
                    </a:cubicBezTo>
                    <a:cubicBezTo>
                      <a:pt x="34" y="24"/>
                      <a:pt x="6" y="15"/>
                      <a:pt x="1" y="2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1"/>
                      <a:pt x="31" y="43"/>
                      <a:pt x="65" y="43"/>
                    </a:cubicBezTo>
                    <a:cubicBezTo>
                      <a:pt x="99" y="43"/>
                      <a:pt x="129" y="31"/>
                      <a:pt x="129" y="16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0"/>
                      <a:pt x="129" y="0"/>
                      <a:pt x="128" y="2"/>
                    </a:cubicBezTo>
                    <a:close/>
                    <a:moveTo>
                      <a:pt x="128" y="2"/>
                    </a:moveTo>
                    <a:cubicBezTo>
                      <a:pt x="128" y="2"/>
                      <a:pt x="128" y="2"/>
                      <a:pt x="128" y="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2"/>
              <p:cNvSpPr>
                <a:spLocks noEditPoints="1"/>
              </p:cNvSpPr>
              <p:nvPr/>
            </p:nvSpPr>
            <p:spPr bwMode="auto">
              <a:xfrm>
                <a:off x="8229600" y="3268663"/>
                <a:ext cx="290513" cy="127000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37" y="44"/>
                  </a:cxn>
                  <a:cxn ang="0">
                    <a:pos x="100" y="18"/>
                  </a:cxn>
                  <a:cxn ang="0">
                    <a:pos x="86" y="1"/>
                  </a:cxn>
                  <a:cxn ang="0">
                    <a:pos x="79" y="1"/>
                  </a:cxn>
                  <a:cxn ang="0">
                    <a:pos x="2" y="37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2" y="40"/>
                  </a:cxn>
                </a:cxnLst>
                <a:rect l="0" t="0" r="r" b="b"/>
                <a:pathLst>
                  <a:path w="100" h="44">
                    <a:moveTo>
                      <a:pt x="2" y="40"/>
                    </a:moveTo>
                    <a:cubicBezTo>
                      <a:pt x="12" y="43"/>
                      <a:pt x="24" y="44"/>
                      <a:pt x="37" y="44"/>
                    </a:cubicBezTo>
                    <a:cubicBezTo>
                      <a:pt x="72" y="44"/>
                      <a:pt x="100" y="32"/>
                      <a:pt x="100" y="18"/>
                    </a:cubicBezTo>
                    <a:cubicBezTo>
                      <a:pt x="100" y="11"/>
                      <a:pt x="95" y="6"/>
                      <a:pt x="86" y="1"/>
                    </a:cubicBezTo>
                    <a:cubicBezTo>
                      <a:pt x="84" y="0"/>
                      <a:pt x="81" y="0"/>
                      <a:pt x="79" y="1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38"/>
                      <a:pt x="0" y="39"/>
                      <a:pt x="2" y="40"/>
                    </a:cubicBezTo>
                    <a:close/>
                    <a:moveTo>
                      <a:pt x="2" y="40"/>
                    </a:moveTo>
                    <a:cubicBezTo>
                      <a:pt x="2" y="40"/>
                      <a:pt x="2" y="40"/>
                      <a:pt x="2" y="4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3"/>
              <p:cNvSpPr>
                <a:spLocks noEditPoints="1"/>
              </p:cNvSpPr>
              <p:nvPr/>
            </p:nvSpPr>
            <p:spPr bwMode="auto">
              <a:xfrm>
                <a:off x="8151813" y="3241675"/>
                <a:ext cx="284163" cy="12541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2" y="42"/>
                  </a:cxn>
                  <a:cxn ang="0">
                    <a:pos x="19" y="42"/>
                  </a:cxn>
                  <a:cxn ang="0">
                    <a:pos x="96" y="7"/>
                  </a:cxn>
                  <a:cxn ang="0">
                    <a:pos x="96" y="4"/>
                  </a:cxn>
                  <a:cxn ang="0">
                    <a:pos x="64" y="0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w="98" h="43">
                    <a:moveTo>
                      <a:pt x="0" y="27"/>
                    </a:moveTo>
                    <a:cubicBezTo>
                      <a:pt x="0" y="32"/>
                      <a:pt x="5" y="38"/>
                      <a:pt x="12" y="42"/>
                    </a:cubicBezTo>
                    <a:cubicBezTo>
                      <a:pt x="14" y="43"/>
                      <a:pt x="17" y="43"/>
                      <a:pt x="19" y="42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8" y="6"/>
                      <a:pt x="98" y="4"/>
                      <a:pt x="96" y="4"/>
                    </a:cubicBezTo>
                    <a:cubicBezTo>
                      <a:pt x="86" y="2"/>
                      <a:pt x="75" y="0"/>
                      <a:pt x="64" y="0"/>
                    </a:cubicBezTo>
                    <a:cubicBezTo>
                      <a:pt x="29" y="0"/>
                      <a:pt x="0" y="12"/>
                      <a:pt x="0" y="2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4"/>
              <p:cNvSpPr>
                <a:spLocks noEditPoints="1"/>
              </p:cNvSpPr>
              <p:nvPr/>
            </p:nvSpPr>
            <p:spPr bwMode="auto">
              <a:xfrm>
                <a:off x="8228013" y="3005138"/>
                <a:ext cx="155575" cy="236538"/>
              </a:xfrm>
              <a:custGeom>
                <a:avLst/>
                <a:gdLst/>
                <a:ahLst/>
                <a:cxnLst>
                  <a:cxn ang="0">
                    <a:pos x="3" y="81"/>
                  </a:cxn>
                  <a:cxn ang="0">
                    <a:pos x="41" y="77"/>
                  </a:cxn>
                  <a:cxn ang="0">
                    <a:pos x="48" y="77"/>
                  </a:cxn>
                  <a:cxn ang="0">
                    <a:pos x="52" y="74"/>
                  </a:cxn>
                  <a:cxn ang="0">
                    <a:pos x="54" y="58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9"/>
                  </a:cxn>
                  <a:cxn ang="0">
                    <a:pos x="3" y="81"/>
                  </a:cxn>
                  <a:cxn ang="0">
                    <a:pos x="3" y="81"/>
                  </a:cxn>
                  <a:cxn ang="0">
                    <a:pos x="3" y="81"/>
                  </a:cxn>
                </a:cxnLst>
                <a:rect l="0" t="0" r="r" b="b"/>
                <a:pathLst>
                  <a:path w="54" h="82">
                    <a:moveTo>
                      <a:pt x="3" y="81"/>
                    </a:moveTo>
                    <a:cubicBezTo>
                      <a:pt x="14" y="79"/>
                      <a:pt x="27" y="77"/>
                      <a:pt x="41" y="77"/>
                    </a:cubicBezTo>
                    <a:cubicBezTo>
                      <a:pt x="43" y="77"/>
                      <a:pt x="46" y="77"/>
                      <a:pt x="48" y="77"/>
                    </a:cubicBezTo>
                    <a:cubicBezTo>
                      <a:pt x="50" y="77"/>
                      <a:pt x="51" y="76"/>
                      <a:pt x="52" y="74"/>
                    </a:cubicBezTo>
                    <a:cubicBezTo>
                      <a:pt x="54" y="69"/>
                      <a:pt x="54" y="64"/>
                      <a:pt x="54" y="58"/>
                    </a:cubicBezTo>
                    <a:cubicBezTo>
                      <a:pt x="54" y="28"/>
                      <a:pt x="32" y="4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1"/>
                      <a:pt x="1" y="82"/>
                      <a:pt x="3" y="81"/>
                    </a:cubicBezTo>
                    <a:close/>
                    <a:moveTo>
                      <a:pt x="3" y="81"/>
                    </a:moveTo>
                    <a:cubicBezTo>
                      <a:pt x="3" y="81"/>
                      <a:pt x="3" y="81"/>
                      <a:pt x="3" y="81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5"/>
              <p:cNvSpPr>
                <a:spLocks noEditPoints="1"/>
              </p:cNvSpPr>
              <p:nvPr/>
            </p:nvSpPr>
            <p:spPr bwMode="auto">
              <a:xfrm>
                <a:off x="8048625" y="3005138"/>
                <a:ext cx="155575" cy="312738"/>
              </a:xfrm>
              <a:custGeom>
                <a:avLst/>
                <a:gdLst/>
                <a:ahLst/>
                <a:cxnLst>
                  <a:cxn ang="0">
                    <a:pos x="51" y="86"/>
                  </a:cxn>
                  <a:cxn ang="0">
                    <a:pos x="54" y="81"/>
                  </a:cxn>
                  <a:cxn ang="0">
                    <a:pos x="54" y="4"/>
                  </a:cxn>
                  <a:cxn ang="0">
                    <a:pos x="51" y="0"/>
                  </a:cxn>
                  <a:cxn ang="0">
                    <a:pos x="0" y="58"/>
                  </a:cxn>
                  <a:cxn ang="0">
                    <a:pos x="27" y="107"/>
                  </a:cxn>
                  <a:cxn ang="0">
                    <a:pos x="29" y="108"/>
                  </a:cxn>
                  <a:cxn ang="0">
                    <a:pos x="29" y="108"/>
                  </a:cxn>
                  <a:cxn ang="0">
                    <a:pos x="51" y="86"/>
                  </a:cxn>
                  <a:cxn ang="0">
                    <a:pos x="51" y="86"/>
                  </a:cxn>
                  <a:cxn ang="0">
                    <a:pos x="51" y="86"/>
                  </a:cxn>
                </a:cxnLst>
                <a:rect l="0" t="0" r="r" b="b"/>
                <a:pathLst>
                  <a:path w="54" h="108">
                    <a:moveTo>
                      <a:pt x="51" y="86"/>
                    </a:moveTo>
                    <a:cubicBezTo>
                      <a:pt x="53" y="85"/>
                      <a:pt x="54" y="83"/>
                      <a:pt x="54" y="81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22" y="4"/>
                      <a:pt x="0" y="28"/>
                      <a:pt x="0" y="58"/>
                    </a:cubicBezTo>
                    <a:cubicBezTo>
                      <a:pt x="0" y="78"/>
                      <a:pt x="11" y="96"/>
                      <a:pt x="27" y="107"/>
                    </a:cubicBezTo>
                    <a:cubicBezTo>
                      <a:pt x="28" y="108"/>
                      <a:pt x="29" y="108"/>
                      <a:pt x="29" y="108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99"/>
                      <a:pt x="38" y="91"/>
                      <a:pt x="51" y="86"/>
                    </a:cubicBezTo>
                    <a:close/>
                    <a:moveTo>
                      <a:pt x="51" y="86"/>
                    </a:moveTo>
                    <a:cubicBezTo>
                      <a:pt x="51" y="86"/>
                      <a:pt x="51" y="86"/>
                      <a:pt x="51" y="8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7" name="Freeform 110"/>
          <p:cNvSpPr>
            <a:spLocks noEditPoints="1"/>
          </p:cNvSpPr>
          <p:nvPr/>
        </p:nvSpPr>
        <p:spPr bwMode="auto">
          <a:xfrm>
            <a:off x="4288095" y="2842292"/>
            <a:ext cx="647646" cy="443496"/>
          </a:xfrm>
          <a:custGeom>
            <a:avLst/>
            <a:gdLst/>
            <a:ahLst/>
            <a:cxnLst>
              <a:cxn ang="0">
                <a:pos x="286" y="182"/>
              </a:cxn>
              <a:cxn ang="0">
                <a:pos x="276" y="47"/>
              </a:cxn>
              <a:cxn ang="0">
                <a:pos x="216" y="179"/>
              </a:cxn>
              <a:cxn ang="0">
                <a:pos x="208" y="185"/>
              </a:cxn>
              <a:cxn ang="0">
                <a:pos x="209" y="11"/>
              </a:cxn>
              <a:cxn ang="0">
                <a:pos x="105" y="0"/>
              </a:cxn>
              <a:cxn ang="0">
                <a:pos x="94" y="182"/>
              </a:cxn>
              <a:cxn ang="0">
                <a:pos x="88" y="185"/>
              </a:cxn>
              <a:cxn ang="0">
                <a:pos x="87" y="47"/>
              </a:cxn>
              <a:cxn ang="0">
                <a:pos x="18" y="57"/>
              </a:cxn>
              <a:cxn ang="0">
                <a:pos x="19" y="185"/>
              </a:cxn>
              <a:cxn ang="0">
                <a:pos x="0" y="207"/>
              </a:cxn>
              <a:cxn ang="0">
                <a:pos x="303" y="185"/>
              </a:cxn>
              <a:cxn ang="0">
                <a:pos x="50" y="142"/>
              </a:cxn>
              <a:cxn ang="0">
                <a:pos x="35" y="126"/>
              </a:cxn>
              <a:cxn ang="0">
                <a:pos x="50" y="142"/>
              </a:cxn>
              <a:cxn ang="0">
                <a:pos x="35" y="115"/>
              </a:cxn>
              <a:cxn ang="0">
                <a:pos x="50" y="99"/>
              </a:cxn>
              <a:cxn ang="0">
                <a:pos x="50" y="89"/>
              </a:cxn>
              <a:cxn ang="0">
                <a:pos x="35" y="73"/>
              </a:cxn>
              <a:cxn ang="0">
                <a:pos x="50" y="89"/>
              </a:cxn>
              <a:cxn ang="0">
                <a:pos x="59" y="142"/>
              </a:cxn>
              <a:cxn ang="0">
                <a:pos x="74" y="126"/>
              </a:cxn>
              <a:cxn ang="0">
                <a:pos x="74" y="115"/>
              </a:cxn>
              <a:cxn ang="0">
                <a:pos x="59" y="99"/>
              </a:cxn>
              <a:cxn ang="0">
                <a:pos x="74" y="115"/>
              </a:cxn>
              <a:cxn ang="0">
                <a:pos x="59" y="89"/>
              </a:cxn>
              <a:cxn ang="0">
                <a:pos x="74" y="73"/>
              </a:cxn>
              <a:cxn ang="0">
                <a:pos x="175" y="184"/>
              </a:cxn>
              <a:cxn ang="0">
                <a:pos x="130" y="128"/>
              </a:cxn>
              <a:cxn ang="0">
                <a:pos x="175" y="184"/>
              </a:cxn>
              <a:cxn ang="0">
                <a:pos x="114" y="43"/>
              </a:cxn>
              <a:cxn ang="0">
                <a:pos x="189" y="43"/>
              </a:cxn>
              <a:cxn ang="0">
                <a:pos x="249" y="142"/>
              </a:cxn>
              <a:cxn ang="0">
                <a:pos x="233" y="126"/>
              </a:cxn>
              <a:cxn ang="0">
                <a:pos x="249" y="142"/>
              </a:cxn>
              <a:cxn ang="0">
                <a:pos x="233" y="115"/>
              </a:cxn>
              <a:cxn ang="0">
                <a:pos x="249" y="99"/>
              </a:cxn>
              <a:cxn ang="0">
                <a:pos x="249" y="89"/>
              </a:cxn>
              <a:cxn ang="0">
                <a:pos x="233" y="73"/>
              </a:cxn>
              <a:cxn ang="0">
                <a:pos x="249" y="89"/>
              </a:cxn>
              <a:cxn ang="0">
                <a:pos x="257" y="142"/>
              </a:cxn>
              <a:cxn ang="0">
                <a:pos x="272" y="126"/>
              </a:cxn>
              <a:cxn ang="0">
                <a:pos x="272" y="115"/>
              </a:cxn>
              <a:cxn ang="0">
                <a:pos x="257" y="99"/>
              </a:cxn>
              <a:cxn ang="0">
                <a:pos x="272" y="115"/>
              </a:cxn>
              <a:cxn ang="0">
                <a:pos x="257" y="89"/>
              </a:cxn>
              <a:cxn ang="0">
                <a:pos x="272" y="73"/>
              </a:cxn>
              <a:cxn ang="0">
                <a:pos x="161" y="33"/>
              </a:cxn>
              <a:cxn ang="0">
                <a:pos x="175" y="52"/>
              </a:cxn>
              <a:cxn ang="0">
                <a:pos x="161" y="66"/>
              </a:cxn>
              <a:cxn ang="0">
                <a:pos x="142" y="52"/>
              </a:cxn>
              <a:cxn ang="0">
                <a:pos x="128" y="33"/>
              </a:cxn>
              <a:cxn ang="0">
                <a:pos x="142" y="19"/>
              </a:cxn>
              <a:cxn ang="0">
                <a:pos x="161" y="33"/>
              </a:cxn>
              <a:cxn ang="0">
                <a:pos x="161" y="33"/>
              </a:cxn>
            </a:cxnLst>
            <a:rect l="0" t="0" r="r" b="b"/>
            <a:pathLst>
              <a:path w="303" h="207">
                <a:moveTo>
                  <a:pt x="286" y="185"/>
                </a:moveTo>
                <a:cubicBezTo>
                  <a:pt x="286" y="184"/>
                  <a:pt x="286" y="183"/>
                  <a:pt x="286" y="182"/>
                </a:cubicBezTo>
                <a:cubicBezTo>
                  <a:pt x="286" y="57"/>
                  <a:pt x="286" y="57"/>
                  <a:pt x="286" y="57"/>
                </a:cubicBezTo>
                <a:cubicBezTo>
                  <a:pt x="286" y="51"/>
                  <a:pt x="282" y="47"/>
                  <a:pt x="276" y="47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16" y="181"/>
                  <a:pt x="216" y="183"/>
                  <a:pt x="215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9" y="184"/>
                  <a:pt x="209" y="183"/>
                  <a:pt x="209" y="182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9" y="5"/>
                  <a:pt x="204" y="0"/>
                  <a:pt x="198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9" y="0"/>
                  <a:pt x="94" y="5"/>
                  <a:pt x="94" y="11"/>
                </a:cubicBezTo>
                <a:cubicBezTo>
                  <a:pt x="94" y="182"/>
                  <a:pt x="94" y="182"/>
                  <a:pt x="94" y="182"/>
                </a:cubicBezTo>
                <a:cubicBezTo>
                  <a:pt x="94" y="183"/>
                  <a:pt x="94" y="184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83"/>
                  <a:pt x="87" y="181"/>
                  <a:pt x="87" y="179"/>
                </a:cubicBezTo>
                <a:cubicBezTo>
                  <a:pt x="87" y="47"/>
                  <a:pt x="87" y="47"/>
                  <a:pt x="8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3" y="47"/>
                  <a:pt x="18" y="51"/>
                  <a:pt x="18" y="5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18" y="183"/>
                  <a:pt x="18" y="184"/>
                  <a:pt x="19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7"/>
                  <a:pt x="0" y="207"/>
                  <a:pt x="0" y="207"/>
                </a:cubicBezTo>
                <a:cubicBezTo>
                  <a:pt x="303" y="207"/>
                  <a:pt x="303" y="207"/>
                  <a:pt x="303" y="207"/>
                </a:cubicBezTo>
                <a:cubicBezTo>
                  <a:pt x="303" y="185"/>
                  <a:pt x="303" y="185"/>
                  <a:pt x="303" y="185"/>
                </a:cubicBezTo>
                <a:lnTo>
                  <a:pt x="286" y="185"/>
                </a:lnTo>
                <a:close/>
                <a:moveTo>
                  <a:pt x="50" y="142"/>
                </a:moveTo>
                <a:cubicBezTo>
                  <a:pt x="35" y="142"/>
                  <a:pt x="35" y="142"/>
                  <a:pt x="35" y="142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50" y="126"/>
                  <a:pt x="50" y="126"/>
                  <a:pt x="50" y="126"/>
                </a:cubicBezTo>
                <a:lnTo>
                  <a:pt x="50" y="142"/>
                </a:lnTo>
                <a:close/>
                <a:moveTo>
                  <a:pt x="50" y="115"/>
                </a:moveTo>
                <a:cubicBezTo>
                  <a:pt x="35" y="115"/>
                  <a:pt x="35" y="115"/>
                  <a:pt x="35" y="115"/>
                </a:cubicBezTo>
                <a:cubicBezTo>
                  <a:pt x="35" y="99"/>
                  <a:pt x="35" y="99"/>
                  <a:pt x="35" y="99"/>
                </a:cubicBezTo>
                <a:cubicBezTo>
                  <a:pt x="50" y="99"/>
                  <a:pt x="50" y="99"/>
                  <a:pt x="50" y="99"/>
                </a:cubicBezTo>
                <a:lnTo>
                  <a:pt x="50" y="115"/>
                </a:lnTo>
                <a:close/>
                <a:moveTo>
                  <a:pt x="50" y="89"/>
                </a:moveTo>
                <a:cubicBezTo>
                  <a:pt x="35" y="89"/>
                  <a:pt x="35" y="89"/>
                  <a:pt x="35" y="89"/>
                </a:cubicBezTo>
                <a:cubicBezTo>
                  <a:pt x="35" y="73"/>
                  <a:pt x="35" y="73"/>
                  <a:pt x="35" y="73"/>
                </a:cubicBezTo>
                <a:cubicBezTo>
                  <a:pt x="50" y="73"/>
                  <a:pt x="50" y="73"/>
                  <a:pt x="50" y="73"/>
                </a:cubicBezTo>
                <a:lnTo>
                  <a:pt x="50" y="89"/>
                </a:lnTo>
                <a:close/>
                <a:moveTo>
                  <a:pt x="74" y="142"/>
                </a:moveTo>
                <a:cubicBezTo>
                  <a:pt x="59" y="142"/>
                  <a:pt x="59" y="142"/>
                  <a:pt x="59" y="142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74" y="126"/>
                  <a:pt x="74" y="126"/>
                  <a:pt x="74" y="126"/>
                </a:cubicBezTo>
                <a:lnTo>
                  <a:pt x="74" y="142"/>
                </a:lnTo>
                <a:close/>
                <a:moveTo>
                  <a:pt x="74" y="115"/>
                </a:moveTo>
                <a:cubicBezTo>
                  <a:pt x="59" y="115"/>
                  <a:pt x="59" y="115"/>
                  <a:pt x="59" y="115"/>
                </a:cubicBezTo>
                <a:cubicBezTo>
                  <a:pt x="59" y="99"/>
                  <a:pt x="59" y="99"/>
                  <a:pt x="59" y="99"/>
                </a:cubicBezTo>
                <a:cubicBezTo>
                  <a:pt x="74" y="99"/>
                  <a:pt x="74" y="99"/>
                  <a:pt x="74" y="99"/>
                </a:cubicBezTo>
                <a:lnTo>
                  <a:pt x="74" y="115"/>
                </a:lnTo>
                <a:close/>
                <a:moveTo>
                  <a:pt x="74" y="89"/>
                </a:moveTo>
                <a:cubicBezTo>
                  <a:pt x="59" y="89"/>
                  <a:pt x="59" y="89"/>
                  <a:pt x="59" y="89"/>
                </a:cubicBezTo>
                <a:cubicBezTo>
                  <a:pt x="59" y="73"/>
                  <a:pt x="59" y="73"/>
                  <a:pt x="59" y="73"/>
                </a:cubicBezTo>
                <a:cubicBezTo>
                  <a:pt x="74" y="73"/>
                  <a:pt x="74" y="73"/>
                  <a:pt x="74" y="73"/>
                </a:cubicBezTo>
                <a:lnTo>
                  <a:pt x="74" y="89"/>
                </a:lnTo>
                <a:close/>
                <a:moveTo>
                  <a:pt x="175" y="184"/>
                </a:moveTo>
                <a:cubicBezTo>
                  <a:pt x="130" y="184"/>
                  <a:pt x="130" y="184"/>
                  <a:pt x="130" y="18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75" y="128"/>
                  <a:pt x="175" y="128"/>
                  <a:pt x="175" y="128"/>
                </a:cubicBezTo>
                <a:lnTo>
                  <a:pt x="175" y="184"/>
                </a:lnTo>
                <a:close/>
                <a:moveTo>
                  <a:pt x="152" y="80"/>
                </a:moveTo>
                <a:cubicBezTo>
                  <a:pt x="131" y="80"/>
                  <a:pt x="114" y="63"/>
                  <a:pt x="114" y="43"/>
                </a:cubicBezTo>
                <a:cubicBezTo>
                  <a:pt x="114" y="22"/>
                  <a:pt x="131" y="5"/>
                  <a:pt x="152" y="5"/>
                </a:cubicBezTo>
                <a:cubicBezTo>
                  <a:pt x="172" y="5"/>
                  <a:pt x="189" y="22"/>
                  <a:pt x="189" y="43"/>
                </a:cubicBezTo>
                <a:cubicBezTo>
                  <a:pt x="189" y="63"/>
                  <a:pt x="172" y="80"/>
                  <a:pt x="152" y="80"/>
                </a:cubicBezTo>
                <a:close/>
                <a:moveTo>
                  <a:pt x="249" y="142"/>
                </a:moveTo>
                <a:cubicBezTo>
                  <a:pt x="233" y="142"/>
                  <a:pt x="233" y="142"/>
                  <a:pt x="233" y="142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49" y="126"/>
                  <a:pt x="249" y="126"/>
                  <a:pt x="249" y="126"/>
                </a:cubicBezTo>
                <a:lnTo>
                  <a:pt x="249" y="142"/>
                </a:lnTo>
                <a:close/>
                <a:moveTo>
                  <a:pt x="249" y="115"/>
                </a:moveTo>
                <a:cubicBezTo>
                  <a:pt x="233" y="115"/>
                  <a:pt x="233" y="115"/>
                  <a:pt x="233" y="115"/>
                </a:cubicBezTo>
                <a:cubicBezTo>
                  <a:pt x="233" y="99"/>
                  <a:pt x="233" y="99"/>
                  <a:pt x="233" y="99"/>
                </a:cubicBezTo>
                <a:cubicBezTo>
                  <a:pt x="249" y="99"/>
                  <a:pt x="249" y="99"/>
                  <a:pt x="249" y="99"/>
                </a:cubicBezTo>
                <a:lnTo>
                  <a:pt x="249" y="115"/>
                </a:lnTo>
                <a:close/>
                <a:moveTo>
                  <a:pt x="249" y="89"/>
                </a:moveTo>
                <a:cubicBezTo>
                  <a:pt x="233" y="89"/>
                  <a:pt x="233" y="89"/>
                  <a:pt x="233" y="89"/>
                </a:cubicBezTo>
                <a:cubicBezTo>
                  <a:pt x="233" y="73"/>
                  <a:pt x="233" y="73"/>
                  <a:pt x="233" y="73"/>
                </a:cubicBezTo>
                <a:cubicBezTo>
                  <a:pt x="249" y="73"/>
                  <a:pt x="249" y="73"/>
                  <a:pt x="249" y="73"/>
                </a:cubicBezTo>
                <a:lnTo>
                  <a:pt x="249" y="89"/>
                </a:lnTo>
                <a:close/>
                <a:moveTo>
                  <a:pt x="272" y="142"/>
                </a:moveTo>
                <a:cubicBezTo>
                  <a:pt x="257" y="142"/>
                  <a:pt x="257" y="142"/>
                  <a:pt x="257" y="142"/>
                </a:cubicBezTo>
                <a:cubicBezTo>
                  <a:pt x="257" y="126"/>
                  <a:pt x="257" y="126"/>
                  <a:pt x="257" y="126"/>
                </a:cubicBezTo>
                <a:cubicBezTo>
                  <a:pt x="272" y="126"/>
                  <a:pt x="272" y="126"/>
                  <a:pt x="272" y="126"/>
                </a:cubicBezTo>
                <a:lnTo>
                  <a:pt x="272" y="142"/>
                </a:lnTo>
                <a:close/>
                <a:moveTo>
                  <a:pt x="272" y="115"/>
                </a:moveTo>
                <a:cubicBezTo>
                  <a:pt x="257" y="115"/>
                  <a:pt x="257" y="115"/>
                  <a:pt x="257" y="115"/>
                </a:cubicBezTo>
                <a:cubicBezTo>
                  <a:pt x="257" y="99"/>
                  <a:pt x="257" y="99"/>
                  <a:pt x="257" y="99"/>
                </a:cubicBezTo>
                <a:cubicBezTo>
                  <a:pt x="272" y="99"/>
                  <a:pt x="272" y="99"/>
                  <a:pt x="272" y="99"/>
                </a:cubicBezTo>
                <a:lnTo>
                  <a:pt x="272" y="115"/>
                </a:lnTo>
                <a:close/>
                <a:moveTo>
                  <a:pt x="272" y="89"/>
                </a:moveTo>
                <a:cubicBezTo>
                  <a:pt x="257" y="89"/>
                  <a:pt x="257" y="89"/>
                  <a:pt x="257" y="89"/>
                </a:cubicBezTo>
                <a:cubicBezTo>
                  <a:pt x="257" y="73"/>
                  <a:pt x="257" y="73"/>
                  <a:pt x="257" y="73"/>
                </a:cubicBezTo>
                <a:cubicBezTo>
                  <a:pt x="272" y="73"/>
                  <a:pt x="272" y="73"/>
                  <a:pt x="272" y="73"/>
                </a:cubicBezTo>
                <a:lnTo>
                  <a:pt x="272" y="89"/>
                </a:lnTo>
                <a:close/>
                <a:moveTo>
                  <a:pt x="161" y="33"/>
                </a:moveTo>
                <a:cubicBezTo>
                  <a:pt x="175" y="33"/>
                  <a:pt x="175" y="33"/>
                  <a:pt x="175" y="33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1" y="66"/>
                  <a:pt x="161" y="66"/>
                  <a:pt x="161" y="66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61" y="19"/>
                  <a:pt x="161" y="19"/>
                  <a:pt x="161" y="19"/>
                </a:cubicBezTo>
                <a:lnTo>
                  <a:pt x="161" y="33"/>
                </a:lnTo>
                <a:close/>
                <a:moveTo>
                  <a:pt x="161" y="33"/>
                </a:moveTo>
                <a:cubicBezTo>
                  <a:pt x="161" y="33"/>
                  <a:pt x="161" y="33"/>
                  <a:pt x="161" y="33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25716" y="164117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Brain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0776" y="286635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pancreas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980805" y="414315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Coronary arteries 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21761" y="1609100"/>
            <a:ext cx="175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Prostate 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468723" y="287607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melanoma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292231" y="4143152"/>
            <a:ext cx="186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8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8575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Conclusion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51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Hepatit-B</a:t>
            </a:r>
            <a:endParaRPr lang="ar-SA" dirty="0">
              <a:solidFill>
                <a:schemeClr val="tx1"/>
              </a:solidFill>
            </a:endParaRPr>
          </a:p>
        </p:txBody>
      </p:sp>
      <p:grpSp>
        <p:nvGrpSpPr>
          <p:cNvPr id="41" name="object 61"/>
          <p:cNvGrpSpPr/>
          <p:nvPr/>
        </p:nvGrpSpPr>
        <p:grpSpPr>
          <a:xfrm>
            <a:off x="1124457" y="2752823"/>
            <a:ext cx="2267370" cy="2032433"/>
            <a:chOff x="0" y="1560368"/>
            <a:chExt cx="2267370" cy="2032433"/>
          </a:xfrm>
          <a:solidFill>
            <a:srgbClr val="B60A0A"/>
          </a:solidFill>
        </p:grpSpPr>
        <p:sp>
          <p:nvSpPr>
            <p:cNvPr id="42" name="object 27"/>
            <p:cNvSpPr/>
            <p:nvPr/>
          </p:nvSpPr>
          <p:spPr>
            <a:xfrm>
              <a:off x="0" y="1811770"/>
              <a:ext cx="2267370" cy="17810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bject  17"/>
            <p:cNvSpPr/>
            <p:nvPr/>
          </p:nvSpPr>
          <p:spPr>
            <a:xfrm>
              <a:off x="989043" y="1560368"/>
              <a:ext cx="289283" cy="24938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object 4"/>
          <p:cNvSpPr/>
          <p:nvPr/>
        </p:nvSpPr>
        <p:spPr>
          <a:xfrm>
            <a:off x="2294321" y="1216096"/>
            <a:ext cx="2267370" cy="17810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object  63"/>
          <p:cNvGrpSpPr/>
          <p:nvPr/>
        </p:nvGrpSpPr>
        <p:grpSpPr>
          <a:xfrm>
            <a:off x="5667911" y="2742716"/>
            <a:ext cx="2267370" cy="2042540"/>
            <a:chOff x="4585482" y="1549400"/>
            <a:chExt cx="2267370" cy="2042540"/>
          </a:xfrm>
          <a:solidFill>
            <a:srgbClr val="C00000"/>
          </a:solidFill>
        </p:grpSpPr>
        <p:sp>
          <p:nvSpPr>
            <p:cNvPr id="55" name="object 29"/>
            <p:cNvSpPr/>
            <p:nvPr/>
          </p:nvSpPr>
          <p:spPr>
            <a:xfrm>
              <a:off x="4585482" y="1810909"/>
              <a:ext cx="2267370" cy="17810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bject  33"/>
            <p:cNvSpPr/>
            <p:nvPr/>
          </p:nvSpPr>
          <p:spPr>
            <a:xfrm>
              <a:off x="5574526" y="1549400"/>
              <a:ext cx="289283" cy="24938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object  6"/>
          <p:cNvSpPr/>
          <p:nvPr/>
        </p:nvSpPr>
        <p:spPr>
          <a:xfrm>
            <a:off x="6846486" y="1204932"/>
            <a:ext cx="2267370" cy="1781031"/>
          </a:xfrm>
          <a:prstGeom prst="rect">
            <a:avLst/>
          </a:prstGeom>
          <a:solidFill>
            <a:srgbClr val="B6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bject 10"/>
          <p:cNvSpPr/>
          <p:nvPr/>
        </p:nvSpPr>
        <p:spPr>
          <a:xfrm>
            <a:off x="1283082" y="3636350"/>
            <a:ext cx="1599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hemodialisis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7" name="object  212"/>
          <p:cNvSpPr/>
          <p:nvPr/>
        </p:nvSpPr>
        <p:spPr>
          <a:xfrm>
            <a:off x="2735464" y="1906557"/>
            <a:ext cx="1379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familial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object 4"/>
          <p:cNvSpPr/>
          <p:nvPr/>
        </p:nvSpPr>
        <p:spPr>
          <a:xfrm>
            <a:off x="26951" y="1216097"/>
            <a:ext cx="2267370" cy="1781031"/>
          </a:xfrm>
          <a:prstGeom prst="rect">
            <a:avLst/>
          </a:prstGeom>
          <a:solidFill>
            <a:srgbClr val="B6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bject 4"/>
          <p:cNvSpPr/>
          <p:nvPr/>
        </p:nvSpPr>
        <p:spPr>
          <a:xfrm>
            <a:off x="3391827" y="3004225"/>
            <a:ext cx="2267370" cy="1781031"/>
          </a:xfrm>
          <a:prstGeom prst="rect">
            <a:avLst/>
          </a:prstGeom>
          <a:solidFill>
            <a:srgbClr val="E02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9646" y="1840931"/>
            <a:ext cx="180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Multiple partner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object 29"/>
          <p:cNvSpPr/>
          <p:nvPr/>
        </p:nvSpPr>
        <p:spPr>
          <a:xfrm>
            <a:off x="4570405" y="1221174"/>
            <a:ext cx="2267370" cy="17810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63035" y="1858153"/>
            <a:ext cx="202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Health workers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6719" y="1840931"/>
            <a:ext cx="196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addict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0782" y="3705249"/>
            <a:ext cx="188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infant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0467" y="3666056"/>
            <a:ext cx="177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homosexual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16728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 animBg="1"/>
      <p:bldP spid="33" grpId="0" animBg="1"/>
      <p:bldP spid="36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796474" y="1691176"/>
            <a:ext cx="258284" cy="191967"/>
            <a:chOff x="2960333" y="2728940"/>
            <a:chExt cx="258284" cy="191967"/>
          </a:xfrm>
          <a:solidFill>
            <a:schemeClr val="bg1"/>
          </a:solidFill>
        </p:grpSpPr>
        <p:sp>
          <p:nvSpPr>
            <p:cNvPr id="50" name="Freeform 547"/>
            <p:cNvSpPr>
              <a:spLocks noEditPoints="1"/>
            </p:cNvSpPr>
            <p:nvPr/>
          </p:nvSpPr>
          <p:spPr bwMode="auto">
            <a:xfrm>
              <a:off x="3052826" y="2728940"/>
              <a:ext cx="165791" cy="191967"/>
            </a:xfrm>
            <a:custGeom>
              <a:avLst/>
              <a:gdLst/>
              <a:ahLst/>
              <a:cxnLst>
                <a:cxn ang="0">
                  <a:pos x="34" y="62"/>
                </a:cxn>
                <a:cxn ang="0">
                  <a:pos x="22" y="69"/>
                </a:cxn>
                <a:cxn ang="0">
                  <a:pos x="14" y="66"/>
                </a:cxn>
                <a:cxn ang="0">
                  <a:pos x="8" y="57"/>
                </a:cxn>
                <a:cxn ang="0">
                  <a:pos x="10" y="46"/>
                </a:cxn>
                <a:cxn ang="0">
                  <a:pos x="19" y="33"/>
                </a:cxn>
                <a:cxn ang="0">
                  <a:pos x="25" y="32"/>
                </a:cxn>
                <a:cxn ang="0">
                  <a:pos x="41" y="43"/>
                </a:cxn>
                <a:cxn ang="0">
                  <a:pos x="43" y="46"/>
                </a:cxn>
                <a:cxn ang="0">
                  <a:pos x="43" y="49"/>
                </a:cxn>
                <a:cxn ang="0">
                  <a:pos x="34" y="62"/>
                </a:cxn>
                <a:cxn ang="0">
                  <a:pos x="47" y="13"/>
                </a:cxn>
                <a:cxn ang="0">
                  <a:pos x="38" y="18"/>
                </a:cxn>
                <a:cxn ang="0">
                  <a:pos x="32" y="26"/>
                </a:cxn>
                <a:cxn ang="0">
                  <a:pos x="29" y="28"/>
                </a:cxn>
                <a:cxn ang="0">
                  <a:pos x="27" y="27"/>
                </a:cxn>
                <a:cxn ang="0">
                  <a:pos x="26" y="22"/>
                </a:cxn>
                <a:cxn ang="0">
                  <a:pos x="32" y="14"/>
                </a:cxn>
                <a:cxn ang="0">
                  <a:pos x="49" y="6"/>
                </a:cxn>
                <a:cxn ang="0">
                  <a:pos x="51" y="11"/>
                </a:cxn>
                <a:cxn ang="0">
                  <a:pos x="47" y="13"/>
                </a:cxn>
                <a:cxn ang="0">
                  <a:pos x="65" y="17"/>
                </a:cxn>
                <a:cxn ang="0">
                  <a:pos x="56" y="4"/>
                </a:cxn>
                <a:cxn ang="0">
                  <a:pos x="44" y="0"/>
                </a:cxn>
                <a:cxn ang="0">
                  <a:pos x="26" y="9"/>
                </a:cxn>
                <a:cxn ang="0">
                  <a:pos x="4" y="42"/>
                </a:cxn>
                <a:cxn ang="0">
                  <a:pos x="1" y="58"/>
                </a:cxn>
                <a:cxn ang="0">
                  <a:pos x="10" y="72"/>
                </a:cxn>
                <a:cxn ang="0">
                  <a:pos x="22" y="76"/>
                </a:cxn>
                <a:cxn ang="0">
                  <a:pos x="40" y="66"/>
                </a:cxn>
                <a:cxn ang="0">
                  <a:pos x="62" y="34"/>
                </a:cxn>
                <a:cxn ang="0">
                  <a:pos x="65" y="17"/>
                </a:cxn>
              </a:cxnLst>
              <a:rect l="0" t="0" r="r" b="b"/>
              <a:pathLst>
                <a:path w="66" h="76">
                  <a:moveTo>
                    <a:pt x="34" y="62"/>
                  </a:moveTo>
                  <a:cubicBezTo>
                    <a:pt x="31" y="66"/>
                    <a:pt x="27" y="69"/>
                    <a:pt x="22" y="69"/>
                  </a:cubicBezTo>
                  <a:cubicBezTo>
                    <a:pt x="19" y="69"/>
                    <a:pt x="16" y="68"/>
                    <a:pt x="14" y="66"/>
                  </a:cubicBezTo>
                  <a:cubicBezTo>
                    <a:pt x="11" y="64"/>
                    <a:pt x="8" y="61"/>
                    <a:pt x="8" y="57"/>
                  </a:cubicBezTo>
                  <a:cubicBezTo>
                    <a:pt x="7" y="53"/>
                    <a:pt x="8" y="49"/>
                    <a:pt x="10" y="4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1"/>
                    <a:pt x="23" y="31"/>
                    <a:pt x="25" y="32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44"/>
                    <a:pt x="43" y="45"/>
                    <a:pt x="43" y="46"/>
                  </a:cubicBezTo>
                  <a:cubicBezTo>
                    <a:pt x="43" y="47"/>
                    <a:pt x="43" y="48"/>
                    <a:pt x="43" y="49"/>
                  </a:cubicBezTo>
                  <a:lnTo>
                    <a:pt x="34" y="62"/>
                  </a:lnTo>
                  <a:close/>
                  <a:moveTo>
                    <a:pt x="47" y="13"/>
                  </a:moveTo>
                  <a:cubicBezTo>
                    <a:pt x="46" y="13"/>
                    <a:pt x="42" y="12"/>
                    <a:pt x="38" y="18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7"/>
                    <a:pt x="30" y="28"/>
                    <a:pt x="29" y="28"/>
                  </a:cubicBezTo>
                  <a:cubicBezTo>
                    <a:pt x="28" y="28"/>
                    <a:pt x="28" y="28"/>
                    <a:pt x="27" y="27"/>
                  </a:cubicBezTo>
                  <a:cubicBezTo>
                    <a:pt x="25" y="26"/>
                    <a:pt x="25" y="24"/>
                    <a:pt x="26" y="2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9" y="3"/>
                    <a:pt x="48" y="6"/>
                    <a:pt x="49" y="6"/>
                  </a:cubicBezTo>
                  <a:cubicBezTo>
                    <a:pt x="51" y="7"/>
                    <a:pt x="52" y="9"/>
                    <a:pt x="51" y="11"/>
                  </a:cubicBezTo>
                  <a:cubicBezTo>
                    <a:pt x="51" y="12"/>
                    <a:pt x="49" y="13"/>
                    <a:pt x="47" y="13"/>
                  </a:cubicBezTo>
                  <a:moveTo>
                    <a:pt x="65" y="17"/>
                  </a:moveTo>
                  <a:cubicBezTo>
                    <a:pt x="64" y="12"/>
                    <a:pt x="61" y="7"/>
                    <a:pt x="56" y="4"/>
                  </a:cubicBezTo>
                  <a:cubicBezTo>
                    <a:pt x="52" y="1"/>
                    <a:pt x="48" y="0"/>
                    <a:pt x="44" y="0"/>
                  </a:cubicBezTo>
                  <a:cubicBezTo>
                    <a:pt x="37" y="0"/>
                    <a:pt x="30" y="4"/>
                    <a:pt x="26" y="9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1" y="47"/>
                    <a:pt x="0" y="53"/>
                    <a:pt x="1" y="58"/>
                  </a:cubicBezTo>
                  <a:cubicBezTo>
                    <a:pt x="2" y="64"/>
                    <a:pt x="5" y="69"/>
                    <a:pt x="10" y="72"/>
                  </a:cubicBezTo>
                  <a:cubicBezTo>
                    <a:pt x="13" y="75"/>
                    <a:pt x="17" y="76"/>
                    <a:pt x="22" y="76"/>
                  </a:cubicBezTo>
                  <a:cubicBezTo>
                    <a:pt x="29" y="76"/>
                    <a:pt x="36" y="72"/>
                    <a:pt x="40" y="66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29"/>
                    <a:pt x="66" y="23"/>
                    <a:pt x="65" y="1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48"/>
            <p:cNvSpPr>
              <a:spLocks noEditPoints="1"/>
            </p:cNvSpPr>
            <p:nvPr/>
          </p:nvSpPr>
          <p:spPr bwMode="auto">
            <a:xfrm>
              <a:off x="2960333" y="2728940"/>
              <a:ext cx="113436" cy="111690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35" y="26"/>
                </a:cxn>
                <a:cxn ang="0">
                  <a:pos x="10" y="25"/>
                </a:cxn>
                <a:cxn ang="0">
                  <a:pos x="7" y="21"/>
                </a:cxn>
                <a:cxn ang="0">
                  <a:pos x="10" y="18"/>
                </a:cxn>
                <a:cxn ang="0">
                  <a:pos x="35" y="19"/>
                </a:cxn>
                <a:cxn ang="0">
                  <a:pos x="39" y="22"/>
                </a:cxn>
                <a:cxn ang="0">
                  <a:pos x="35" y="26"/>
                </a:cxn>
                <a:cxn ang="0">
                  <a:pos x="45" y="22"/>
                </a:cxn>
                <a:cxn ang="0">
                  <a:pos x="23" y="0"/>
                </a:cxn>
                <a:cxn ang="0">
                  <a:pos x="1" y="21"/>
                </a:cxn>
                <a:cxn ang="0">
                  <a:pos x="22" y="44"/>
                </a:cxn>
                <a:cxn ang="0">
                  <a:pos x="45" y="22"/>
                </a:cxn>
              </a:cxnLst>
              <a:rect l="0" t="0" r="r" b="b"/>
              <a:pathLst>
                <a:path w="45" h="44">
                  <a:moveTo>
                    <a:pt x="35" y="26"/>
                  </a:moveTo>
                  <a:cubicBezTo>
                    <a:pt x="35" y="26"/>
                    <a:pt x="35" y="26"/>
                    <a:pt x="35" y="26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7" y="23"/>
                    <a:pt x="7" y="21"/>
                  </a:cubicBezTo>
                  <a:cubicBezTo>
                    <a:pt x="7" y="19"/>
                    <a:pt x="8" y="18"/>
                    <a:pt x="10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7" y="19"/>
                    <a:pt x="39" y="20"/>
                    <a:pt x="39" y="22"/>
                  </a:cubicBezTo>
                  <a:cubicBezTo>
                    <a:pt x="39" y="24"/>
                    <a:pt x="37" y="26"/>
                    <a:pt x="35" y="26"/>
                  </a:cubicBezTo>
                  <a:moveTo>
                    <a:pt x="45" y="22"/>
                  </a:moveTo>
                  <a:cubicBezTo>
                    <a:pt x="45" y="10"/>
                    <a:pt x="35" y="0"/>
                    <a:pt x="23" y="0"/>
                  </a:cubicBezTo>
                  <a:cubicBezTo>
                    <a:pt x="11" y="0"/>
                    <a:pt x="1" y="9"/>
                    <a:pt x="1" y="21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5" y="44"/>
                    <a:pt x="45" y="34"/>
                    <a:pt x="45" y="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807592" y="4205816"/>
            <a:ext cx="254794" cy="239088"/>
            <a:chOff x="4761336" y="2273453"/>
            <a:chExt cx="254794" cy="239088"/>
          </a:xfrm>
          <a:solidFill>
            <a:schemeClr val="bg1"/>
          </a:solidFill>
        </p:grpSpPr>
        <p:sp>
          <p:nvSpPr>
            <p:cNvPr id="54" name="Freeform 467"/>
            <p:cNvSpPr>
              <a:spLocks/>
            </p:cNvSpPr>
            <p:nvPr/>
          </p:nvSpPr>
          <p:spPr bwMode="auto">
            <a:xfrm>
              <a:off x="4761336" y="2386889"/>
              <a:ext cx="82023" cy="125651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16" y="0"/>
                </a:cxn>
                <a:cxn ang="0">
                  <a:pos x="0" y="32"/>
                </a:cxn>
                <a:cxn ang="0">
                  <a:pos x="17" y="50"/>
                </a:cxn>
                <a:cxn ang="0">
                  <a:pos x="32" y="41"/>
                </a:cxn>
                <a:cxn ang="0">
                  <a:pos x="14" y="11"/>
                </a:cxn>
              </a:cxnLst>
              <a:rect l="0" t="0" r="r" b="b"/>
              <a:pathLst>
                <a:path w="32" h="50">
                  <a:moveTo>
                    <a:pt x="14" y="11"/>
                  </a:moveTo>
                  <a:cubicBezTo>
                    <a:pt x="14" y="8"/>
                    <a:pt x="15" y="4"/>
                    <a:pt x="16" y="0"/>
                  </a:cubicBezTo>
                  <a:cubicBezTo>
                    <a:pt x="13" y="5"/>
                    <a:pt x="0" y="24"/>
                    <a:pt x="0" y="32"/>
                  </a:cubicBezTo>
                  <a:cubicBezTo>
                    <a:pt x="0" y="42"/>
                    <a:pt x="8" y="50"/>
                    <a:pt x="17" y="50"/>
                  </a:cubicBezTo>
                  <a:cubicBezTo>
                    <a:pt x="24" y="50"/>
                    <a:pt x="29" y="47"/>
                    <a:pt x="32" y="41"/>
                  </a:cubicBezTo>
                  <a:cubicBezTo>
                    <a:pt x="22" y="35"/>
                    <a:pt x="14" y="24"/>
                    <a:pt x="14" y="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8"/>
            <p:cNvSpPr>
              <a:spLocks/>
            </p:cNvSpPr>
            <p:nvPr/>
          </p:nvSpPr>
          <p:spPr bwMode="auto">
            <a:xfrm>
              <a:off x="4934107" y="2383399"/>
              <a:ext cx="82023" cy="12914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7" y="12"/>
                </a:cxn>
                <a:cxn ang="0">
                  <a:pos x="0" y="42"/>
                </a:cxn>
                <a:cxn ang="0">
                  <a:pos x="15" y="51"/>
                </a:cxn>
                <a:cxn ang="0">
                  <a:pos x="33" y="33"/>
                </a:cxn>
                <a:cxn ang="0">
                  <a:pos x="15" y="0"/>
                </a:cxn>
              </a:cxnLst>
              <a:rect l="0" t="0" r="r" b="b"/>
              <a:pathLst>
                <a:path w="33" h="51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5"/>
                    <a:pt x="17" y="8"/>
                    <a:pt x="17" y="12"/>
                  </a:cubicBezTo>
                  <a:cubicBezTo>
                    <a:pt x="17" y="25"/>
                    <a:pt x="10" y="36"/>
                    <a:pt x="0" y="42"/>
                  </a:cubicBezTo>
                  <a:cubicBezTo>
                    <a:pt x="3" y="47"/>
                    <a:pt x="9" y="51"/>
                    <a:pt x="15" y="51"/>
                  </a:cubicBezTo>
                  <a:cubicBezTo>
                    <a:pt x="25" y="51"/>
                    <a:pt x="33" y="43"/>
                    <a:pt x="33" y="33"/>
                  </a:cubicBezTo>
                  <a:cubicBezTo>
                    <a:pt x="33" y="24"/>
                    <a:pt x="15" y="0"/>
                    <a:pt x="1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69"/>
            <p:cNvSpPr>
              <a:spLocks noEditPoints="1"/>
            </p:cNvSpPr>
            <p:nvPr/>
          </p:nvSpPr>
          <p:spPr bwMode="auto">
            <a:xfrm>
              <a:off x="4811946" y="2273453"/>
              <a:ext cx="148339" cy="212909"/>
            </a:xfrm>
            <a:custGeom>
              <a:avLst/>
              <a:gdLst/>
              <a:ahLst/>
              <a:cxnLst>
                <a:cxn ang="0">
                  <a:pos x="20" y="72"/>
                </a:cxn>
                <a:cxn ang="0">
                  <a:pos x="16" y="74"/>
                </a:cxn>
                <a:cxn ang="0">
                  <a:pos x="14" y="73"/>
                </a:cxn>
                <a:cxn ang="0">
                  <a:pos x="6" y="48"/>
                </a:cxn>
                <a:cxn ang="0">
                  <a:pos x="11" y="45"/>
                </a:cxn>
                <a:cxn ang="0">
                  <a:pos x="14" y="50"/>
                </a:cxn>
                <a:cxn ang="0">
                  <a:pos x="19" y="66"/>
                </a:cxn>
                <a:cxn ang="0">
                  <a:pos x="20" y="72"/>
                </a:cxn>
                <a:cxn ang="0">
                  <a:pos x="59" y="56"/>
                </a:cxn>
                <a:cxn ang="0">
                  <a:pos x="30" y="0"/>
                </a:cxn>
                <a:cxn ang="0">
                  <a:pos x="0" y="56"/>
                </a:cxn>
                <a:cxn ang="0">
                  <a:pos x="30" y="85"/>
                </a:cxn>
                <a:cxn ang="0">
                  <a:pos x="59" y="56"/>
                </a:cxn>
              </a:cxnLst>
              <a:rect l="0" t="0" r="r" b="b"/>
              <a:pathLst>
                <a:path w="59" h="85">
                  <a:moveTo>
                    <a:pt x="20" y="72"/>
                  </a:moveTo>
                  <a:cubicBezTo>
                    <a:pt x="19" y="73"/>
                    <a:pt x="18" y="74"/>
                    <a:pt x="16" y="74"/>
                  </a:cubicBezTo>
                  <a:cubicBezTo>
                    <a:pt x="16" y="74"/>
                    <a:pt x="15" y="73"/>
                    <a:pt x="14" y="73"/>
                  </a:cubicBezTo>
                  <a:cubicBezTo>
                    <a:pt x="2" y="63"/>
                    <a:pt x="6" y="49"/>
                    <a:pt x="6" y="48"/>
                  </a:cubicBezTo>
                  <a:cubicBezTo>
                    <a:pt x="7" y="46"/>
                    <a:pt x="9" y="45"/>
                    <a:pt x="11" y="45"/>
                  </a:cubicBezTo>
                  <a:cubicBezTo>
                    <a:pt x="14" y="46"/>
                    <a:pt x="15" y="48"/>
                    <a:pt x="14" y="50"/>
                  </a:cubicBezTo>
                  <a:cubicBezTo>
                    <a:pt x="14" y="51"/>
                    <a:pt x="12" y="60"/>
                    <a:pt x="19" y="66"/>
                  </a:cubicBezTo>
                  <a:cubicBezTo>
                    <a:pt x="21" y="68"/>
                    <a:pt x="21" y="71"/>
                    <a:pt x="20" y="72"/>
                  </a:cubicBezTo>
                  <a:moveTo>
                    <a:pt x="59" y="56"/>
                  </a:moveTo>
                  <a:cubicBezTo>
                    <a:pt x="59" y="39"/>
                    <a:pt x="30" y="0"/>
                    <a:pt x="30" y="0"/>
                  </a:cubicBezTo>
                  <a:cubicBezTo>
                    <a:pt x="30" y="0"/>
                    <a:pt x="0" y="39"/>
                    <a:pt x="0" y="56"/>
                  </a:cubicBezTo>
                  <a:cubicBezTo>
                    <a:pt x="0" y="72"/>
                    <a:pt x="14" y="85"/>
                    <a:pt x="30" y="85"/>
                  </a:cubicBezTo>
                  <a:cubicBezTo>
                    <a:pt x="46" y="85"/>
                    <a:pt x="59" y="72"/>
                    <a:pt x="59" y="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9144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19298" y="2063616"/>
            <a:ext cx="3213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Medical and Healthcare</a:t>
            </a:r>
          </a:p>
        </p:txBody>
      </p:sp>
      <p:sp>
        <p:nvSpPr>
          <p:cNvPr id="17" name="Freeform 54"/>
          <p:cNvSpPr>
            <a:spLocks noEditPoints="1"/>
          </p:cNvSpPr>
          <p:nvPr/>
        </p:nvSpPr>
        <p:spPr bwMode="auto">
          <a:xfrm>
            <a:off x="2169195" y="603834"/>
            <a:ext cx="1113906" cy="1119114"/>
          </a:xfrm>
          <a:custGeom>
            <a:avLst/>
            <a:gdLst/>
            <a:ahLst/>
            <a:cxnLst>
              <a:cxn ang="0">
                <a:pos x="70" y="12"/>
              </a:cxn>
              <a:cxn ang="0">
                <a:pos x="62" y="16"/>
              </a:cxn>
              <a:cxn ang="0">
                <a:pos x="58" y="0"/>
              </a:cxn>
              <a:cxn ang="0">
                <a:pos x="54" y="16"/>
              </a:cxn>
              <a:cxn ang="0">
                <a:pos x="46" y="12"/>
              </a:cxn>
              <a:cxn ang="0">
                <a:pos x="0" y="26"/>
              </a:cxn>
              <a:cxn ang="0">
                <a:pos x="26" y="34"/>
              </a:cxn>
              <a:cxn ang="0">
                <a:pos x="48" y="35"/>
              </a:cxn>
              <a:cxn ang="0">
                <a:pos x="55" y="56"/>
              </a:cxn>
              <a:cxn ang="0">
                <a:pos x="41" y="53"/>
              </a:cxn>
              <a:cxn ang="0">
                <a:pos x="28" y="47"/>
              </a:cxn>
              <a:cxn ang="0">
                <a:pos x="39" y="46"/>
              </a:cxn>
              <a:cxn ang="0">
                <a:pos x="51" y="43"/>
              </a:cxn>
              <a:cxn ang="0">
                <a:pos x="47" y="40"/>
              </a:cxn>
              <a:cxn ang="0">
                <a:pos x="18" y="48"/>
              </a:cxn>
              <a:cxn ang="0">
                <a:pos x="46" y="62"/>
              </a:cxn>
              <a:cxn ang="0">
                <a:pos x="52" y="87"/>
              </a:cxn>
              <a:cxn ang="0">
                <a:pos x="53" y="116"/>
              </a:cxn>
              <a:cxn ang="0">
                <a:pos x="53" y="116"/>
              </a:cxn>
              <a:cxn ang="0">
                <a:pos x="55" y="92"/>
              </a:cxn>
              <a:cxn ang="0">
                <a:pos x="55" y="108"/>
              </a:cxn>
              <a:cxn ang="0">
                <a:pos x="60" y="108"/>
              </a:cxn>
              <a:cxn ang="0">
                <a:pos x="61" y="92"/>
              </a:cxn>
              <a:cxn ang="0">
                <a:pos x="62" y="116"/>
              </a:cxn>
              <a:cxn ang="0">
                <a:pos x="62" y="116"/>
              </a:cxn>
              <a:cxn ang="0">
                <a:pos x="63" y="87"/>
              </a:cxn>
              <a:cxn ang="0">
                <a:pos x="69" y="62"/>
              </a:cxn>
              <a:cxn ang="0">
                <a:pos x="97" y="48"/>
              </a:cxn>
              <a:cxn ang="0">
                <a:pos x="68" y="40"/>
              </a:cxn>
              <a:cxn ang="0">
                <a:pos x="65" y="43"/>
              </a:cxn>
              <a:cxn ang="0">
                <a:pos x="76" y="46"/>
              </a:cxn>
              <a:cxn ang="0">
                <a:pos x="87" y="48"/>
              </a:cxn>
              <a:cxn ang="0">
                <a:pos x="74" y="53"/>
              </a:cxn>
              <a:cxn ang="0">
                <a:pos x="61" y="56"/>
              </a:cxn>
              <a:cxn ang="0">
                <a:pos x="68" y="35"/>
              </a:cxn>
              <a:cxn ang="0">
                <a:pos x="89" y="34"/>
              </a:cxn>
              <a:cxn ang="0">
                <a:pos x="116" y="26"/>
              </a:cxn>
              <a:cxn ang="0">
                <a:pos x="47" y="74"/>
              </a:cxn>
              <a:cxn ang="0">
                <a:pos x="55" y="81"/>
              </a:cxn>
              <a:cxn ang="0">
                <a:pos x="47" y="74"/>
              </a:cxn>
              <a:cxn ang="0">
                <a:pos x="61" y="81"/>
              </a:cxn>
              <a:cxn ang="0">
                <a:pos x="68" y="74"/>
              </a:cxn>
            </a:cxnLst>
            <a:rect l="0" t="0" r="r" b="b"/>
            <a:pathLst>
              <a:path w="116" h="116">
                <a:moveTo>
                  <a:pt x="80" y="7"/>
                </a:moveTo>
                <a:cubicBezTo>
                  <a:pt x="76" y="4"/>
                  <a:pt x="74" y="5"/>
                  <a:pt x="70" y="12"/>
                </a:cubicBezTo>
                <a:cubicBezTo>
                  <a:pt x="68" y="16"/>
                  <a:pt x="64" y="17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4" y="14"/>
                  <a:pt x="66" y="11"/>
                  <a:pt x="66" y="8"/>
                </a:cubicBezTo>
                <a:cubicBezTo>
                  <a:pt x="66" y="4"/>
                  <a:pt x="63" y="0"/>
                  <a:pt x="58" y="0"/>
                </a:cubicBezTo>
                <a:cubicBezTo>
                  <a:pt x="53" y="0"/>
                  <a:pt x="50" y="4"/>
                  <a:pt x="50" y="8"/>
                </a:cubicBezTo>
                <a:cubicBezTo>
                  <a:pt x="50" y="11"/>
                  <a:pt x="52" y="14"/>
                  <a:pt x="54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2" y="17"/>
                  <a:pt x="48" y="16"/>
                  <a:pt x="46" y="12"/>
                </a:cubicBezTo>
                <a:cubicBezTo>
                  <a:pt x="42" y="5"/>
                  <a:pt x="39" y="4"/>
                  <a:pt x="36" y="7"/>
                </a:cubicBezTo>
                <a:cubicBezTo>
                  <a:pt x="32" y="10"/>
                  <a:pt x="18" y="28"/>
                  <a:pt x="0" y="26"/>
                </a:cubicBezTo>
                <a:cubicBezTo>
                  <a:pt x="0" y="26"/>
                  <a:pt x="4" y="34"/>
                  <a:pt x="13" y="32"/>
                </a:cubicBezTo>
                <a:cubicBezTo>
                  <a:pt x="13" y="32"/>
                  <a:pt x="18" y="38"/>
                  <a:pt x="26" y="34"/>
                </a:cubicBezTo>
                <a:cubicBezTo>
                  <a:pt x="26" y="34"/>
                  <a:pt x="31" y="38"/>
                  <a:pt x="38" y="34"/>
                </a:cubicBezTo>
                <a:cubicBezTo>
                  <a:pt x="38" y="34"/>
                  <a:pt x="43" y="38"/>
                  <a:pt x="48" y="35"/>
                </a:cubicBezTo>
                <a:cubicBezTo>
                  <a:pt x="48" y="35"/>
                  <a:pt x="51" y="37"/>
                  <a:pt x="55" y="3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48" y="55"/>
                  <a:pt x="41" y="53"/>
                </a:cubicBezTo>
                <a:cubicBezTo>
                  <a:pt x="35" y="52"/>
                  <a:pt x="29" y="49"/>
                  <a:pt x="28" y="48"/>
                </a:cubicBezTo>
                <a:cubicBezTo>
                  <a:pt x="28" y="48"/>
                  <a:pt x="28" y="48"/>
                  <a:pt x="28" y="47"/>
                </a:cubicBezTo>
                <a:cubicBezTo>
                  <a:pt x="29" y="47"/>
                  <a:pt x="30" y="47"/>
                  <a:pt x="31" y="47"/>
                </a:cubicBezTo>
                <a:cubicBezTo>
                  <a:pt x="33" y="46"/>
                  <a:pt x="36" y="46"/>
                  <a:pt x="39" y="46"/>
                </a:cubicBezTo>
                <a:cubicBezTo>
                  <a:pt x="45" y="46"/>
                  <a:pt x="46" y="46"/>
                  <a:pt x="46" y="46"/>
                </a:cubicBezTo>
                <a:cubicBezTo>
                  <a:pt x="46" y="46"/>
                  <a:pt x="50" y="46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0" y="40"/>
                  <a:pt x="49" y="40"/>
                  <a:pt x="47" y="40"/>
                </a:cubicBezTo>
                <a:cubicBezTo>
                  <a:pt x="45" y="39"/>
                  <a:pt x="46" y="40"/>
                  <a:pt x="42" y="40"/>
                </a:cubicBezTo>
                <a:cubicBezTo>
                  <a:pt x="37" y="40"/>
                  <a:pt x="20" y="39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9" y="56"/>
                  <a:pt x="35" y="59"/>
                  <a:pt x="46" y="62"/>
                </a:cubicBezTo>
                <a:cubicBezTo>
                  <a:pt x="42" y="64"/>
                  <a:pt x="40" y="68"/>
                  <a:pt x="39" y="72"/>
                </a:cubicBezTo>
                <a:cubicBezTo>
                  <a:pt x="39" y="77"/>
                  <a:pt x="43" y="82"/>
                  <a:pt x="52" y="87"/>
                </a:cubicBezTo>
                <a:cubicBezTo>
                  <a:pt x="45" y="92"/>
                  <a:pt x="41" y="96"/>
                  <a:pt x="41" y="102"/>
                </a:cubicBezTo>
                <a:cubicBezTo>
                  <a:pt x="42" y="106"/>
                  <a:pt x="45" y="112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48" y="107"/>
                  <a:pt x="47" y="103"/>
                </a:cubicBezTo>
                <a:cubicBezTo>
                  <a:pt x="47" y="100"/>
                  <a:pt x="49" y="96"/>
                  <a:pt x="55" y="92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110"/>
                  <a:pt x="57" y="111"/>
                  <a:pt x="58" y="111"/>
                </a:cubicBezTo>
                <a:cubicBezTo>
                  <a:pt x="59" y="111"/>
                  <a:pt x="60" y="110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1" y="92"/>
                  <a:pt x="61" y="92"/>
                  <a:pt x="61" y="92"/>
                </a:cubicBezTo>
                <a:cubicBezTo>
                  <a:pt x="67" y="97"/>
                  <a:pt x="68" y="100"/>
                  <a:pt x="68" y="103"/>
                </a:cubicBezTo>
                <a:cubicBezTo>
                  <a:pt x="67" y="107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70" y="112"/>
                  <a:pt x="74" y="106"/>
                  <a:pt x="74" y="102"/>
                </a:cubicBezTo>
                <a:cubicBezTo>
                  <a:pt x="75" y="96"/>
                  <a:pt x="70" y="92"/>
                  <a:pt x="63" y="87"/>
                </a:cubicBezTo>
                <a:cubicBezTo>
                  <a:pt x="72" y="82"/>
                  <a:pt x="76" y="77"/>
                  <a:pt x="76" y="72"/>
                </a:cubicBezTo>
                <a:cubicBezTo>
                  <a:pt x="75" y="68"/>
                  <a:pt x="73" y="64"/>
                  <a:pt x="69" y="62"/>
                </a:cubicBezTo>
                <a:cubicBezTo>
                  <a:pt x="80" y="59"/>
                  <a:pt x="96" y="56"/>
                  <a:pt x="97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5" y="39"/>
                  <a:pt x="78" y="40"/>
                  <a:pt x="73" y="40"/>
                </a:cubicBezTo>
                <a:cubicBezTo>
                  <a:pt x="69" y="40"/>
                  <a:pt x="71" y="39"/>
                  <a:pt x="68" y="40"/>
                </a:cubicBezTo>
                <a:cubicBezTo>
                  <a:pt x="67" y="40"/>
                  <a:pt x="65" y="40"/>
                  <a:pt x="65" y="43"/>
                </a:cubicBezTo>
                <a:cubicBezTo>
                  <a:pt x="64" y="43"/>
                  <a:pt x="65" y="43"/>
                  <a:pt x="65" y="43"/>
                </a:cubicBezTo>
                <a:cubicBezTo>
                  <a:pt x="65" y="46"/>
                  <a:pt x="69" y="46"/>
                  <a:pt x="69" y="46"/>
                </a:cubicBezTo>
                <a:cubicBezTo>
                  <a:pt x="69" y="46"/>
                  <a:pt x="70" y="46"/>
                  <a:pt x="76" y="46"/>
                </a:cubicBezTo>
                <a:cubicBezTo>
                  <a:pt x="79" y="46"/>
                  <a:pt x="82" y="46"/>
                  <a:pt x="84" y="47"/>
                </a:cubicBezTo>
                <a:cubicBezTo>
                  <a:pt x="85" y="47"/>
                  <a:pt x="86" y="47"/>
                  <a:pt x="87" y="48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0" y="52"/>
                  <a:pt x="74" y="53"/>
                </a:cubicBezTo>
                <a:cubicBezTo>
                  <a:pt x="67" y="55"/>
                  <a:pt x="61" y="56"/>
                  <a:pt x="61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36"/>
                  <a:pt x="61" y="36"/>
                  <a:pt x="61" y="36"/>
                </a:cubicBezTo>
                <a:cubicBezTo>
                  <a:pt x="65" y="37"/>
                  <a:pt x="68" y="35"/>
                  <a:pt x="68" y="35"/>
                </a:cubicBezTo>
                <a:cubicBezTo>
                  <a:pt x="73" y="38"/>
                  <a:pt x="78" y="34"/>
                  <a:pt x="78" y="34"/>
                </a:cubicBezTo>
                <a:cubicBezTo>
                  <a:pt x="85" y="38"/>
                  <a:pt x="89" y="34"/>
                  <a:pt x="89" y="34"/>
                </a:cubicBezTo>
                <a:cubicBezTo>
                  <a:pt x="98" y="38"/>
                  <a:pt x="103" y="32"/>
                  <a:pt x="103" y="32"/>
                </a:cubicBezTo>
                <a:cubicBezTo>
                  <a:pt x="112" y="34"/>
                  <a:pt x="116" y="26"/>
                  <a:pt x="116" y="26"/>
                </a:cubicBezTo>
                <a:cubicBezTo>
                  <a:pt x="98" y="28"/>
                  <a:pt x="84" y="10"/>
                  <a:pt x="80" y="7"/>
                </a:cubicBezTo>
                <a:moveTo>
                  <a:pt x="47" y="74"/>
                </a:moveTo>
                <a:cubicBezTo>
                  <a:pt x="47" y="72"/>
                  <a:pt x="47" y="68"/>
                  <a:pt x="55" y="65"/>
                </a:cubicBezTo>
                <a:cubicBezTo>
                  <a:pt x="55" y="81"/>
                  <a:pt x="55" y="81"/>
                  <a:pt x="55" y="81"/>
                </a:cubicBezTo>
                <a:cubicBezTo>
                  <a:pt x="53" y="80"/>
                  <a:pt x="52" y="79"/>
                  <a:pt x="50" y="78"/>
                </a:cubicBezTo>
                <a:cubicBezTo>
                  <a:pt x="48" y="77"/>
                  <a:pt x="47" y="75"/>
                  <a:pt x="47" y="74"/>
                </a:cubicBezTo>
                <a:moveTo>
                  <a:pt x="65" y="78"/>
                </a:moveTo>
                <a:cubicBezTo>
                  <a:pt x="64" y="79"/>
                  <a:pt x="62" y="80"/>
                  <a:pt x="61" y="81"/>
                </a:cubicBezTo>
                <a:cubicBezTo>
                  <a:pt x="61" y="65"/>
                  <a:pt x="61" y="65"/>
                  <a:pt x="61" y="65"/>
                </a:cubicBezTo>
                <a:cubicBezTo>
                  <a:pt x="68" y="68"/>
                  <a:pt x="68" y="72"/>
                  <a:pt x="68" y="74"/>
                </a:cubicBezTo>
                <a:cubicBezTo>
                  <a:pt x="68" y="75"/>
                  <a:pt x="67" y="77"/>
                  <a:pt x="65" y="7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36347" y="2865948"/>
            <a:ext cx="2779602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There are many variations of passages </a:t>
            </a:r>
            <a:r>
              <a:rPr lang="en-US" sz="1200" dirty="0" smtClean="0">
                <a:solidFill>
                  <a:schemeClr val="bg1"/>
                </a:solidFill>
              </a:rPr>
              <a:t>of lorem ipsum available, but the majority have suffered alteration in some form, by injected humour, or randomized words which don't look even slightly believable. If you are going to use A passage of lorem ipsum, you need to be sure there isn't anything embarrassing hidden in the.</a:t>
            </a:r>
          </a:p>
          <a:p>
            <a:pPr algn="just"/>
            <a:endParaRPr 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2295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ype of Hepatit-B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70338" y="1603876"/>
            <a:ext cx="4305300" cy="5194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cs typeface="Calibri"/>
              </a:rPr>
              <a:t>Acute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70338" y="2267326"/>
            <a:ext cx="4305300" cy="5194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cs typeface="Calibri"/>
              </a:rPr>
              <a:t>Chronic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" y="1200150"/>
            <a:ext cx="4267200" cy="3752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90502"/>
            <a:ext cx="3570238" cy="22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1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19298" y="2063616"/>
            <a:ext cx="3213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Medical and Healthcare</a:t>
            </a:r>
          </a:p>
        </p:txBody>
      </p:sp>
      <p:sp>
        <p:nvSpPr>
          <p:cNvPr id="17" name="Freeform 54"/>
          <p:cNvSpPr>
            <a:spLocks noEditPoints="1"/>
          </p:cNvSpPr>
          <p:nvPr/>
        </p:nvSpPr>
        <p:spPr bwMode="auto">
          <a:xfrm>
            <a:off x="2169195" y="603834"/>
            <a:ext cx="1113906" cy="1119114"/>
          </a:xfrm>
          <a:custGeom>
            <a:avLst/>
            <a:gdLst/>
            <a:ahLst/>
            <a:cxnLst>
              <a:cxn ang="0">
                <a:pos x="70" y="12"/>
              </a:cxn>
              <a:cxn ang="0">
                <a:pos x="62" y="16"/>
              </a:cxn>
              <a:cxn ang="0">
                <a:pos x="58" y="0"/>
              </a:cxn>
              <a:cxn ang="0">
                <a:pos x="54" y="16"/>
              </a:cxn>
              <a:cxn ang="0">
                <a:pos x="46" y="12"/>
              </a:cxn>
              <a:cxn ang="0">
                <a:pos x="0" y="26"/>
              </a:cxn>
              <a:cxn ang="0">
                <a:pos x="26" y="34"/>
              </a:cxn>
              <a:cxn ang="0">
                <a:pos x="48" y="35"/>
              </a:cxn>
              <a:cxn ang="0">
                <a:pos x="55" y="56"/>
              </a:cxn>
              <a:cxn ang="0">
                <a:pos x="41" y="53"/>
              </a:cxn>
              <a:cxn ang="0">
                <a:pos x="28" y="47"/>
              </a:cxn>
              <a:cxn ang="0">
                <a:pos x="39" y="46"/>
              </a:cxn>
              <a:cxn ang="0">
                <a:pos x="51" y="43"/>
              </a:cxn>
              <a:cxn ang="0">
                <a:pos x="47" y="40"/>
              </a:cxn>
              <a:cxn ang="0">
                <a:pos x="18" y="48"/>
              </a:cxn>
              <a:cxn ang="0">
                <a:pos x="46" y="62"/>
              </a:cxn>
              <a:cxn ang="0">
                <a:pos x="52" y="87"/>
              </a:cxn>
              <a:cxn ang="0">
                <a:pos x="53" y="116"/>
              </a:cxn>
              <a:cxn ang="0">
                <a:pos x="53" y="116"/>
              </a:cxn>
              <a:cxn ang="0">
                <a:pos x="55" y="92"/>
              </a:cxn>
              <a:cxn ang="0">
                <a:pos x="55" y="108"/>
              </a:cxn>
              <a:cxn ang="0">
                <a:pos x="60" y="108"/>
              </a:cxn>
              <a:cxn ang="0">
                <a:pos x="61" y="92"/>
              </a:cxn>
              <a:cxn ang="0">
                <a:pos x="62" y="116"/>
              </a:cxn>
              <a:cxn ang="0">
                <a:pos x="62" y="116"/>
              </a:cxn>
              <a:cxn ang="0">
                <a:pos x="63" y="87"/>
              </a:cxn>
              <a:cxn ang="0">
                <a:pos x="69" y="62"/>
              </a:cxn>
              <a:cxn ang="0">
                <a:pos x="97" y="48"/>
              </a:cxn>
              <a:cxn ang="0">
                <a:pos x="68" y="40"/>
              </a:cxn>
              <a:cxn ang="0">
                <a:pos x="65" y="43"/>
              </a:cxn>
              <a:cxn ang="0">
                <a:pos x="76" y="46"/>
              </a:cxn>
              <a:cxn ang="0">
                <a:pos x="87" y="48"/>
              </a:cxn>
              <a:cxn ang="0">
                <a:pos x="74" y="53"/>
              </a:cxn>
              <a:cxn ang="0">
                <a:pos x="61" y="56"/>
              </a:cxn>
              <a:cxn ang="0">
                <a:pos x="68" y="35"/>
              </a:cxn>
              <a:cxn ang="0">
                <a:pos x="89" y="34"/>
              </a:cxn>
              <a:cxn ang="0">
                <a:pos x="116" y="26"/>
              </a:cxn>
              <a:cxn ang="0">
                <a:pos x="47" y="74"/>
              </a:cxn>
              <a:cxn ang="0">
                <a:pos x="55" y="81"/>
              </a:cxn>
              <a:cxn ang="0">
                <a:pos x="47" y="74"/>
              </a:cxn>
              <a:cxn ang="0">
                <a:pos x="61" y="81"/>
              </a:cxn>
              <a:cxn ang="0">
                <a:pos x="68" y="74"/>
              </a:cxn>
            </a:cxnLst>
            <a:rect l="0" t="0" r="r" b="b"/>
            <a:pathLst>
              <a:path w="116" h="116">
                <a:moveTo>
                  <a:pt x="80" y="7"/>
                </a:moveTo>
                <a:cubicBezTo>
                  <a:pt x="76" y="4"/>
                  <a:pt x="74" y="5"/>
                  <a:pt x="70" y="12"/>
                </a:cubicBezTo>
                <a:cubicBezTo>
                  <a:pt x="68" y="16"/>
                  <a:pt x="64" y="17"/>
                  <a:pt x="62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4" y="14"/>
                  <a:pt x="66" y="11"/>
                  <a:pt x="66" y="8"/>
                </a:cubicBezTo>
                <a:cubicBezTo>
                  <a:pt x="66" y="4"/>
                  <a:pt x="63" y="0"/>
                  <a:pt x="58" y="0"/>
                </a:cubicBezTo>
                <a:cubicBezTo>
                  <a:pt x="53" y="0"/>
                  <a:pt x="50" y="4"/>
                  <a:pt x="50" y="8"/>
                </a:cubicBezTo>
                <a:cubicBezTo>
                  <a:pt x="50" y="11"/>
                  <a:pt x="52" y="14"/>
                  <a:pt x="54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2" y="17"/>
                  <a:pt x="48" y="16"/>
                  <a:pt x="46" y="12"/>
                </a:cubicBezTo>
                <a:cubicBezTo>
                  <a:pt x="42" y="5"/>
                  <a:pt x="39" y="4"/>
                  <a:pt x="36" y="7"/>
                </a:cubicBezTo>
                <a:cubicBezTo>
                  <a:pt x="32" y="10"/>
                  <a:pt x="18" y="28"/>
                  <a:pt x="0" y="26"/>
                </a:cubicBezTo>
                <a:cubicBezTo>
                  <a:pt x="0" y="26"/>
                  <a:pt x="4" y="34"/>
                  <a:pt x="13" y="32"/>
                </a:cubicBezTo>
                <a:cubicBezTo>
                  <a:pt x="13" y="32"/>
                  <a:pt x="18" y="38"/>
                  <a:pt x="26" y="34"/>
                </a:cubicBezTo>
                <a:cubicBezTo>
                  <a:pt x="26" y="34"/>
                  <a:pt x="31" y="38"/>
                  <a:pt x="38" y="34"/>
                </a:cubicBezTo>
                <a:cubicBezTo>
                  <a:pt x="38" y="34"/>
                  <a:pt x="43" y="38"/>
                  <a:pt x="48" y="35"/>
                </a:cubicBezTo>
                <a:cubicBezTo>
                  <a:pt x="48" y="35"/>
                  <a:pt x="51" y="37"/>
                  <a:pt x="55" y="3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48" y="55"/>
                  <a:pt x="41" y="53"/>
                </a:cubicBezTo>
                <a:cubicBezTo>
                  <a:pt x="35" y="52"/>
                  <a:pt x="29" y="49"/>
                  <a:pt x="28" y="48"/>
                </a:cubicBezTo>
                <a:cubicBezTo>
                  <a:pt x="28" y="48"/>
                  <a:pt x="28" y="48"/>
                  <a:pt x="28" y="47"/>
                </a:cubicBezTo>
                <a:cubicBezTo>
                  <a:pt x="29" y="47"/>
                  <a:pt x="30" y="47"/>
                  <a:pt x="31" y="47"/>
                </a:cubicBezTo>
                <a:cubicBezTo>
                  <a:pt x="33" y="46"/>
                  <a:pt x="36" y="46"/>
                  <a:pt x="39" y="46"/>
                </a:cubicBezTo>
                <a:cubicBezTo>
                  <a:pt x="45" y="46"/>
                  <a:pt x="46" y="46"/>
                  <a:pt x="46" y="46"/>
                </a:cubicBezTo>
                <a:cubicBezTo>
                  <a:pt x="46" y="46"/>
                  <a:pt x="50" y="46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0" y="40"/>
                  <a:pt x="49" y="40"/>
                  <a:pt x="47" y="40"/>
                </a:cubicBezTo>
                <a:cubicBezTo>
                  <a:pt x="45" y="39"/>
                  <a:pt x="46" y="40"/>
                  <a:pt x="42" y="40"/>
                </a:cubicBezTo>
                <a:cubicBezTo>
                  <a:pt x="37" y="40"/>
                  <a:pt x="20" y="39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9" y="56"/>
                  <a:pt x="35" y="59"/>
                  <a:pt x="46" y="62"/>
                </a:cubicBezTo>
                <a:cubicBezTo>
                  <a:pt x="42" y="64"/>
                  <a:pt x="40" y="68"/>
                  <a:pt x="39" y="72"/>
                </a:cubicBezTo>
                <a:cubicBezTo>
                  <a:pt x="39" y="77"/>
                  <a:pt x="43" y="82"/>
                  <a:pt x="52" y="87"/>
                </a:cubicBezTo>
                <a:cubicBezTo>
                  <a:pt x="45" y="92"/>
                  <a:pt x="41" y="96"/>
                  <a:pt x="41" y="102"/>
                </a:cubicBezTo>
                <a:cubicBezTo>
                  <a:pt x="42" y="106"/>
                  <a:pt x="45" y="112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48" y="107"/>
                  <a:pt x="47" y="103"/>
                </a:cubicBezTo>
                <a:cubicBezTo>
                  <a:pt x="47" y="100"/>
                  <a:pt x="49" y="96"/>
                  <a:pt x="55" y="92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110"/>
                  <a:pt x="57" y="111"/>
                  <a:pt x="58" y="111"/>
                </a:cubicBezTo>
                <a:cubicBezTo>
                  <a:pt x="59" y="111"/>
                  <a:pt x="60" y="110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1" y="92"/>
                  <a:pt x="61" y="92"/>
                  <a:pt x="61" y="92"/>
                </a:cubicBezTo>
                <a:cubicBezTo>
                  <a:pt x="67" y="97"/>
                  <a:pt x="68" y="100"/>
                  <a:pt x="68" y="103"/>
                </a:cubicBezTo>
                <a:cubicBezTo>
                  <a:pt x="67" y="107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70" y="112"/>
                  <a:pt x="74" y="106"/>
                  <a:pt x="74" y="102"/>
                </a:cubicBezTo>
                <a:cubicBezTo>
                  <a:pt x="75" y="96"/>
                  <a:pt x="70" y="92"/>
                  <a:pt x="63" y="87"/>
                </a:cubicBezTo>
                <a:cubicBezTo>
                  <a:pt x="72" y="82"/>
                  <a:pt x="76" y="77"/>
                  <a:pt x="76" y="72"/>
                </a:cubicBezTo>
                <a:cubicBezTo>
                  <a:pt x="75" y="68"/>
                  <a:pt x="73" y="64"/>
                  <a:pt x="69" y="62"/>
                </a:cubicBezTo>
                <a:cubicBezTo>
                  <a:pt x="80" y="59"/>
                  <a:pt x="96" y="56"/>
                  <a:pt x="97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5" y="39"/>
                  <a:pt x="78" y="40"/>
                  <a:pt x="73" y="40"/>
                </a:cubicBezTo>
                <a:cubicBezTo>
                  <a:pt x="69" y="40"/>
                  <a:pt x="71" y="39"/>
                  <a:pt x="68" y="40"/>
                </a:cubicBezTo>
                <a:cubicBezTo>
                  <a:pt x="67" y="40"/>
                  <a:pt x="65" y="40"/>
                  <a:pt x="65" y="43"/>
                </a:cubicBezTo>
                <a:cubicBezTo>
                  <a:pt x="64" y="43"/>
                  <a:pt x="65" y="43"/>
                  <a:pt x="65" y="43"/>
                </a:cubicBezTo>
                <a:cubicBezTo>
                  <a:pt x="65" y="46"/>
                  <a:pt x="69" y="46"/>
                  <a:pt x="69" y="46"/>
                </a:cubicBezTo>
                <a:cubicBezTo>
                  <a:pt x="69" y="46"/>
                  <a:pt x="70" y="46"/>
                  <a:pt x="76" y="46"/>
                </a:cubicBezTo>
                <a:cubicBezTo>
                  <a:pt x="79" y="46"/>
                  <a:pt x="82" y="46"/>
                  <a:pt x="84" y="47"/>
                </a:cubicBezTo>
                <a:cubicBezTo>
                  <a:pt x="85" y="47"/>
                  <a:pt x="86" y="47"/>
                  <a:pt x="87" y="48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0" y="52"/>
                  <a:pt x="74" y="53"/>
                </a:cubicBezTo>
                <a:cubicBezTo>
                  <a:pt x="67" y="55"/>
                  <a:pt x="61" y="56"/>
                  <a:pt x="61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36"/>
                  <a:pt x="61" y="36"/>
                  <a:pt x="61" y="36"/>
                </a:cubicBezTo>
                <a:cubicBezTo>
                  <a:pt x="65" y="37"/>
                  <a:pt x="68" y="35"/>
                  <a:pt x="68" y="35"/>
                </a:cubicBezTo>
                <a:cubicBezTo>
                  <a:pt x="73" y="38"/>
                  <a:pt x="78" y="34"/>
                  <a:pt x="78" y="34"/>
                </a:cubicBezTo>
                <a:cubicBezTo>
                  <a:pt x="85" y="38"/>
                  <a:pt x="89" y="34"/>
                  <a:pt x="89" y="34"/>
                </a:cubicBezTo>
                <a:cubicBezTo>
                  <a:pt x="98" y="38"/>
                  <a:pt x="103" y="32"/>
                  <a:pt x="103" y="32"/>
                </a:cubicBezTo>
                <a:cubicBezTo>
                  <a:pt x="112" y="34"/>
                  <a:pt x="116" y="26"/>
                  <a:pt x="116" y="26"/>
                </a:cubicBezTo>
                <a:cubicBezTo>
                  <a:pt x="98" y="28"/>
                  <a:pt x="84" y="10"/>
                  <a:pt x="80" y="7"/>
                </a:cubicBezTo>
                <a:moveTo>
                  <a:pt x="47" y="74"/>
                </a:moveTo>
                <a:cubicBezTo>
                  <a:pt x="47" y="72"/>
                  <a:pt x="47" y="68"/>
                  <a:pt x="55" y="65"/>
                </a:cubicBezTo>
                <a:cubicBezTo>
                  <a:pt x="55" y="81"/>
                  <a:pt x="55" y="81"/>
                  <a:pt x="55" y="81"/>
                </a:cubicBezTo>
                <a:cubicBezTo>
                  <a:pt x="53" y="80"/>
                  <a:pt x="52" y="79"/>
                  <a:pt x="50" y="78"/>
                </a:cubicBezTo>
                <a:cubicBezTo>
                  <a:pt x="48" y="77"/>
                  <a:pt x="47" y="75"/>
                  <a:pt x="47" y="74"/>
                </a:cubicBezTo>
                <a:moveTo>
                  <a:pt x="65" y="78"/>
                </a:moveTo>
                <a:cubicBezTo>
                  <a:pt x="64" y="79"/>
                  <a:pt x="62" y="80"/>
                  <a:pt x="61" y="81"/>
                </a:cubicBezTo>
                <a:cubicBezTo>
                  <a:pt x="61" y="65"/>
                  <a:pt x="61" y="65"/>
                  <a:pt x="61" y="65"/>
                </a:cubicBezTo>
                <a:cubicBezTo>
                  <a:pt x="68" y="68"/>
                  <a:pt x="68" y="72"/>
                  <a:pt x="68" y="74"/>
                </a:cubicBezTo>
                <a:cubicBezTo>
                  <a:pt x="68" y="75"/>
                  <a:pt x="67" y="77"/>
                  <a:pt x="65" y="7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36347" y="2865948"/>
            <a:ext cx="2779602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There are many variations of passages </a:t>
            </a:r>
            <a:r>
              <a:rPr lang="en-US" sz="1200" dirty="0" smtClean="0">
                <a:solidFill>
                  <a:schemeClr val="bg1"/>
                </a:solidFill>
              </a:rPr>
              <a:t>of lorem ipsum available, but the majority have suffered alteration in some form, by injected humour, or randomized words which don't look even slightly believable. If you are going to use A passage of lorem ipsum, you need to be sure there isn't anything embarrassing hidden in the.</a:t>
            </a:r>
          </a:p>
          <a:p>
            <a:pPr algn="just"/>
            <a:endParaRPr 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"/>
            <a:ext cx="8305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Labratory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ar-SA" dirty="0">
              <a:solidFill>
                <a:schemeClr val="tx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631007" y="1638986"/>
            <a:ext cx="2017193" cy="1788727"/>
            <a:chOff x="2631007" y="1378251"/>
            <a:chExt cx="2017193" cy="1788727"/>
          </a:xfrm>
        </p:grpSpPr>
        <p:sp>
          <p:nvSpPr>
            <p:cNvPr id="8" name="Isosceles Triangle 7"/>
            <p:cNvSpPr/>
            <p:nvPr/>
          </p:nvSpPr>
          <p:spPr>
            <a:xfrm rot="13787019">
              <a:off x="2748791" y="1817802"/>
              <a:ext cx="1231392" cy="1466960"/>
            </a:xfrm>
            <a:prstGeom prst="triangle">
              <a:avLst>
                <a:gd name="adj" fmla="val 4920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427505" y="1378251"/>
              <a:ext cx="1220695" cy="1220696"/>
              <a:chOff x="3427505" y="1378251"/>
              <a:chExt cx="1220695" cy="1220696"/>
            </a:xfrm>
          </p:grpSpPr>
          <p:sp>
            <p:nvSpPr>
              <p:cNvPr id="9" name="Oval 8"/>
              <p:cNvSpPr/>
              <p:nvPr/>
            </p:nvSpPr>
            <p:spPr>
              <a:xfrm rot="21366453">
                <a:off x="3427505" y="1378251"/>
                <a:ext cx="1220695" cy="122069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 rot="21366453">
                <a:off x="4204112" y="2114853"/>
                <a:ext cx="249592" cy="268135"/>
              </a:xfrm>
              <a:custGeom>
                <a:avLst/>
                <a:gdLst/>
                <a:ahLst/>
                <a:cxnLst>
                  <a:cxn ang="0">
                    <a:pos x="261" y="74"/>
                  </a:cxn>
                  <a:cxn ang="0">
                    <a:pos x="282" y="53"/>
                  </a:cxn>
                  <a:cxn ang="0">
                    <a:pos x="261" y="32"/>
                  </a:cxn>
                  <a:cxn ang="0">
                    <a:pos x="240" y="53"/>
                  </a:cxn>
                  <a:cxn ang="0">
                    <a:pos x="244" y="65"/>
                  </a:cxn>
                  <a:cxn ang="0">
                    <a:pos x="146" y="41"/>
                  </a:cxn>
                  <a:cxn ang="0">
                    <a:pos x="162" y="21"/>
                  </a:cxn>
                  <a:cxn ang="0">
                    <a:pos x="142" y="0"/>
                  </a:cxn>
                  <a:cxn ang="0">
                    <a:pos x="121" y="21"/>
                  </a:cxn>
                  <a:cxn ang="0">
                    <a:pos x="142" y="41"/>
                  </a:cxn>
                  <a:cxn ang="0">
                    <a:pos x="144" y="41"/>
                  </a:cxn>
                  <a:cxn ang="0">
                    <a:pos x="88" y="112"/>
                  </a:cxn>
                  <a:cxn ang="0">
                    <a:pos x="90" y="105"/>
                  </a:cxn>
                  <a:cxn ang="0">
                    <a:pos x="69" y="84"/>
                  </a:cxn>
                  <a:cxn ang="0">
                    <a:pos x="48" y="105"/>
                  </a:cxn>
                  <a:cxn ang="0">
                    <a:pos x="69" y="125"/>
                  </a:cxn>
                  <a:cxn ang="0">
                    <a:pos x="85" y="118"/>
                  </a:cxn>
                  <a:cxn ang="0">
                    <a:pos x="41" y="168"/>
                  </a:cxn>
                  <a:cxn ang="0">
                    <a:pos x="41" y="164"/>
                  </a:cxn>
                  <a:cxn ang="0">
                    <a:pos x="21" y="144"/>
                  </a:cxn>
                  <a:cxn ang="0">
                    <a:pos x="0" y="164"/>
                  </a:cxn>
                  <a:cxn ang="0">
                    <a:pos x="21" y="185"/>
                  </a:cxn>
                  <a:cxn ang="0">
                    <a:pos x="41" y="169"/>
                  </a:cxn>
                  <a:cxn ang="0">
                    <a:pos x="75" y="225"/>
                  </a:cxn>
                  <a:cxn ang="0">
                    <a:pos x="62" y="220"/>
                  </a:cxn>
                  <a:cxn ang="0">
                    <a:pos x="41" y="241"/>
                  </a:cxn>
                  <a:cxn ang="0">
                    <a:pos x="62" y="262"/>
                  </a:cxn>
                  <a:cxn ang="0">
                    <a:pos x="83" y="241"/>
                  </a:cxn>
                  <a:cxn ang="0">
                    <a:pos x="78" y="228"/>
                  </a:cxn>
                  <a:cxn ang="0">
                    <a:pos x="143" y="262"/>
                  </a:cxn>
                  <a:cxn ang="0">
                    <a:pos x="127" y="283"/>
                  </a:cxn>
                  <a:cxn ang="0">
                    <a:pos x="147" y="303"/>
                  </a:cxn>
                  <a:cxn ang="0">
                    <a:pos x="168" y="283"/>
                  </a:cxn>
                  <a:cxn ang="0">
                    <a:pos x="154" y="263"/>
                  </a:cxn>
                  <a:cxn ang="0">
                    <a:pos x="222" y="242"/>
                  </a:cxn>
                  <a:cxn ang="0">
                    <a:pos x="220" y="250"/>
                  </a:cxn>
                  <a:cxn ang="0">
                    <a:pos x="241" y="271"/>
                  </a:cxn>
                  <a:cxn ang="0">
                    <a:pos x="261" y="250"/>
                  </a:cxn>
                  <a:cxn ang="0">
                    <a:pos x="241" y="229"/>
                  </a:cxn>
                  <a:cxn ang="0">
                    <a:pos x="225" y="237"/>
                  </a:cxn>
                  <a:cxn ang="0">
                    <a:pos x="228" y="162"/>
                  </a:cxn>
                  <a:cxn ang="0">
                    <a:pos x="249" y="178"/>
                  </a:cxn>
                  <a:cxn ang="0">
                    <a:pos x="269" y="157"/>
                  </a:cxn>
                  <a:cxn ang="0">
                    <a:pos x="249" y="137"/>
                  </a:cxn>
                  <a:cxn ang="0">
                    <a:pos x="229" y="151"/>
                  </a:cxn>
                  <a:cxn ang="0">
                    <a:pos x="245" y="66"/>
                  </a:cxn>
                  <a:cxn ang="0">
                    <a:pos x="261" y="74"/>
                  </a:cxn>
                  <a:cxn ang="0">
                    <a:pos x="124" y="184"/>
                  </a:cxn>
                  <a:cxn ang="0">
                    <a:pos x="115" y="176"/>
                  </a:cxn>
                  <a:cxn ang="0">
                    <a:pos x="124" y="168"/>
                  </a:cxn>
                  <a:cxn ang="0">
                    <a:pos x="132" y="176"/>
                  </a:cxn>
                  <a:cxn ang="0">
                    <a:pos x="124" y="184"/>
                  </a:cxn>
                  <a:cxn ang="0">
                    <a:pos x="168" y="145"/>
                  </a:cxn>
                  <a:cxn ang="0">
                    <a:pos x="156" y="133"/>
                  </a:cxn>
                  <a:cxn ang="0">
                    <a:pos x="168" y="121"/>
                  </a:cxn>
                  <a:cxn ang="0">
                    <a:pos x="180" y="133"/>
                  </a:cxn>
                  <a:cxn ang="0">
                    <a:pos x="168" y="145"/>
                  </a:cxn>
                  <a:cxn ang="0">
                    <a:pos x="168" y="145"/>
                  </a:cxn>
                  <a:cxn ang="0">
                    <a:pos x="168" y="145"/>
                  </a:cxn>
                </a:cxnLst>
                <a:rect l="0" t="0" r="r" b="b"/>
                <a:pathLst>
                  <a:path w="282" h="303">
                    <a:moveTo>
                      <a:pt x="261" y="74"/>
                    </a:moveTo>
                    <a:cubicBezTo>
                      <a:pt x="272" y="74"/>
                      <a:pt x="282" y="64"/>
                      <a:pt x="282" y="53"/>
                    </a:cubicBezTo>
                    <a:cubicBezTo>
                      <a:pt x="282" y="41"/>
                      <a:pt x="272" y="32"/>
                      <a:pt x="261" y="32"/>
                    </a:cubicBezTo>
                    <a:cubicBezTo>
                      <a:pt x="249" y="32"/>
                      <a:pt x="240" y="41"/>
                      <a:pt x="240" y="53"/>
                    </a:cubicBezTo>
                    <a:cubicBezTo>
                      <a:pt x="240" y="57"/>
                      <a:pt x="242" y="61"/>
                      <a:pt x="244" y="65"/>
                    </a:cubicBezTo>
                    <a:cubicBezTo>
                      <a:pt x="217" y="86"/>
                      <a:pt x="165" y="114"/>
                      <a:pt x="146" y="41"/>
                    </a:cubicBezTo>
                    <a:cubicBezTo>
                      <a:pt x="155" y="39"/>
                      <a:pt x="162" y="31"/>
                      <a:pt x="162" y="21"/>
                    </a:cubicBezTo>
                    <a:cubicBezTo>
                      <a:pt x="162" y="9"/>
                      <a:pt x="153" y="0"/>
                      <a:pt x="142" y="0"/>
                    </a:cubicBezTo>
                    <a:cubicBezTo>
                      <a:pt x="130" y="0"/>
                      <a:pt x="121" y="9"/>
                      <a:pt x="121" y="21"/>
                    </a:cubicBezTo>
                    <a:cubicBezTo>
                      <a:pt x="121" y="32"/>
                      <a:pt x="130" y="41"/>
                      <a:pt x="142" y="41"/>
                    </a:cubicBezTo>
                    <a:cubicBezTo>
                      <a:pt x="142" y="41"/>
                      <a:pt x="143" y="41"/>
                      <a:pt x="144" y="41"/>
                    </a:cubicBezTo>
                    <a:cubicBezTo>
                      <a:pt x="143" y="95"/>
                      <a:pt x="145" y="143"/>
                      <a:pt x="88" y="112"/>
                    </a:cubicBezTo>
                    <a:cubicBezTo>
                      <a:pt x="89" y="110"/>
                      <a:pt x="90" y="107"/>
                      <a:pt x="90" y="105"/>
                    </a:cubicBezTo>
                    <a:cubicBezTo>
                      <a:pt x="90" y="93"/>
                      <a:pt x="81" y="84"/>
                      <a:pt x="69" y="84"/>
                    </a:cubicBezTo>
                    <a:cubicBezTo>
                      <a:pt x="58" y="84"/>
                      <a:pt x="48" y="93"/>
                      <a:pt x="48" y="105"/>
                    </a:cubicBezTo>
                    <a:cubicBezTo>
                      <a:pt x="48" y="116"/>
                      <a:pt x="58" y="125"/>
                      <a:pt x="69" y="125"/>
                    </a:cubicBezTo>
                    <a:cubicBezTo>
                      <a:pt x="75" y="125"/>
                      <a:pt x="81" y="123"/>
                      <a:pt x="85" y="118"/>
                    </a:cubicBezTo>
                    <a:cubicBezTo>
                      <a:pt x="119" y="159"/>
                      <a:pt x="102" y="167"/>
                      <a:pt x="41" y="168"/>
                    </a:cubicBezTo>
                    <a:cubicBezTo>
                      <a:pt x="41" y="167"/>
                      <a:pt x="41" y="166"/>
                      <a:pt x="41" y="164"/>
                    </a:cubicBezTo>
                    <a:cubicBezTo>
                      <a:pt x="41" y="153"/>
                      <a:pt x="32" y="144"/>
                      <a:pt x="21" y="144"/>
                    </a:cubicBezTo>
                    <a:cubicBezTo>
                      <a:pt x="9" y="144"/>
                      <a:pt x="0" y="153"/>
                      <a:pt x="0" y="164"/>
                    </a:cubicBezTo>
                    <a:cubicBezTo>
                      <a:pt x="0" y="176"/>
                      <a:pt x="9" y="185"/>
                      <a:pt x="21" y="185"/>
                    </a:cubicBezTo>
                    <a:cubicBezTo>
                      <a:pt x="31" y="185"/>
                      <a:pt x="39" y="178"/>
                      <a:pt x="41" y="169"/>
                    </a:cubicBezTo>
                    <a:cubicBezTo>
                      <a:pt x="82" y="184"/>
                      <a:pt x="92" y="196"/>
                      <a:pt x="75" y="225"/>
                    </a:cubicBezTo>
                    <a:cubicBezTo>
                      <a:pt x="71" y="222"/>
                      <a:pt x="67" y="220"/>
                      <a:pt x="62" y="220"/>
                    </a:cubicBezTo>
                    <a:cubicBezTo>
                      <a:pt x="51" y="220"/>
                      <a:pt x="41" y="230"/>
                      <a:pt x="41" y="241"/>
                    </a:cubicBezTo>
                    <a:cubicBezTo>
                      <a:pt x="41" y="253"/>
                      <a:pt x="51" y="262"/>
                      <a:pt x="62" y="262"/>
                    </a:cubicBezTo>
                    <a:cubicBezTo>
                      <a:pt x="74" y="262"/>
                      <a:pt x="83" y="253"/>
                      <a:pt x="83" y="241"/>
                    </a:cubicBezTo>
                    <a:cubicBezTo>
                      <a:pt x="83" y="236"/>
                      <a:pt x="81" y="232"/>
                      <a:pt x="78" y="228"/>
                    </a:cubicBezTo>
                    <a:cubicBezTo>
                      <a:pt x="121" y="197"/>
                      <a:pt x="141" y="198"/>
                      <a:pt x="143" y="262"/>
                    </a:cubicBezTo>
                    <a:cubicBezTo>
                      <a:pt x="134" y="264"/>
                      <a:pt x="127" y="273"/>
                      <a:pt x="127" y="283"/>
                    </a:cubicBezTo>
                    <a:cubicBezTo>
                      <a:pt x="127" y="294"/>
                      <a:pt x="136" y="303"/>
                      <a:pt x="147" y="303"/>
                    </a:cubicBezTo>
                    <a:cubicBezTo>
                      <a:pt x="159" y="303"/>
                      <a:pt x="168" y="294"/>
                      <a:pt x="168" y="283"/>
                    </a:cubicBezTo>
                    <a:cubicBezTo>
                      <a:pt x="168" y="273"/>
                      <a:pt x="162" y="265"/>
                      <a:pt x="154" y="263"/>
                    </a:cubicBezTo>
                    <a:cubicBezTo>
                      <a:pt x="172" y="230"/>
                      <a:pt x="188" y="225"/>
                      <a:pt x="222" y="242"/>
                    </a:cubicBezTo>
                    <a:cubicBezTo>
                      <a:pt x="221" y="244"/>
                      <a:pt x="220" y="247"/>
                      <a:pt x="220" y="250"/>
                    </a:cubicBezTo>
                    <a:cubicBezTo>
                      <a:pt x="220" y="261"/>
                      <a:pt x="229" y="271"/>
                      <a:pt x="241" y="271"/>
                    </a:cubicBezTo>
                    <a:cubicBezTo>
                      <a:pt x="252" y="271"/>
                      <a:pt x="261" y="261"/>
                      <a:pt x="261" y="250"/>
                    </a:cubicBezTo>
                    <a:cubicBezTo>
                      <a:pt x="261" y="238"/>
                      <a:pt x="252" y="229"/>
                      <a:pt x="241" y="229"/>
                    </a:cubicBezTo>
                    <a:cubicBezTo>
                      <a:pt x="234" y="229"/>
                      <a:pt x="229" y="232"/>
                      <a:pt x="225" y="237"/>
                    </a:cubicBezTo>
                    <a:cubicBezTo>
                      <a:pt x="200" y="211"/>
                      <a:pt x="182" y="177"/>
                      <a:pt x="228" y="162"/>
                    </a:cubicBezTo>
                    <a:cubicBezTo>
                      <a:pt x="230" y="171"/>
                      <a:pt x="239" y="178"/>
                      <a:pt x="249" y="178"/>
                    </a:cubicBezTo>
                    <a:cubicBezTo>
                      <a:pt x="260" y="178"/>
                      <a:pt x="269" y="169"/>
                      <a:pt x="269" y="157"/>
                    </a:cubicBezTo>
                    <a:cubicBezTo>
                      <a:pt x="269" y="146"/>
                      <a:pt x="260" y="137"/>
                      <a:pt x="249" y="137"/>
                    </a:cubicBezTo>
                    <a:cubicBezTo>
                      <a:pt x="239" y="137"/>
                      <a:pt x="232" y="142"/>
                      <a:pt x="229" y="151"/>
                    </a:cubicBezTo>
                    <a:cubicBezTo>
                      <a:pt x="199" y="129"/>
                      <a:pt x="226" y="89"/>
                      <a:pt x="245" y="66"/>
                    </a:cubicBezTo>
                    <a:cubicBezTo>
                      <a:pt x="249" y="71"/>
                      <a:pt x="255" y="74"/>
                      <a:pt x="261" y="74"/>
                    </a:cubicBezTo>
                    <a:close/>
                    <a:moveTo>
                      <a:pt x="124" y="184"/>
                    </a:moveTo>
                    <a:cubicBezTo>
                      <a:pt x="119" y="184"/>
                      <a:pt x="115" y="181"/>
                      <a:pt x="115" y="176"/>
                    </a:cubicBezTo>
                    <a:cubicBezTo>
                      <a:pt x="115" y="172"/>
                      <a:pt x="119" y="168"/>
                      <a:pt x="124" y="168"/>
                    </a:cubicBezTo>
                    <a:cubicBezTo>
                      <a:pt x="128" y="168"/>
                      <a:pt x="132" y="172"/>
                      <a:pt x="132" y="176"/>
                    </a:cubicBezTo>
                    <a:cubicBezTo>
                      <a:pt x="132" y="181"/>
                      <a:pt x="128" y="184"/>
                      <a:pt x="124" y="184"/>
                    </a:cubicBezTo>
                    <a:close/>
                    <a:moveTo>
                      <a:pt x="168" y="145"/>
                    </a:moveTo>
                    <a:cubicBezTo>
                      <a:pt x="161" y="145"/>
                      <a:pt x="156" y="140"/>
                      <a:pt x="156" y="133"/>
                    </a:cubicBezTo>
                    <a:cubicBezTo>
                      <a:pt x="156" y="126"/>
                      <a:pt x="161" y="121"/>
                      <a:pt x="168" y="121"/>
                    </a:cubicBezTo>
                    <a:cubicBezTo>
                      <a:pt x="175" y="121"/>
                      <a:pt x="180" y="126"/>
                      <a:pt x="180" y="133"/>
                    </a:cubicBezTo>
                    <a:cubicBezTo>
                      <a:pt x="180" y="140"/>
                      <a:pt x="175" y="145"/>
                      <a:pt x="168" y="145"/>
                    </a:cubicBezTo>
                    <a:close/>
                    <a:moveTo>
                      <a:pt x="168" y="145"/>
                    </a:moveTo>
                    <a:cubicBezTo>
                      <a:pt x="168" y="145"/>
                      <a:pt x="168" y="145"/>
                      <a:pt x="168" y="145"/>
                    </a:cubicBezTo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 noEditPoints="1"/>
              </p:cNvSpPr>
              <p:nvPr/>
            </p:nvSpPr>
            <p:spPr bwMode="auto">
              <a:xfrm rot="20602326">
                <a:off x="3852002" y="1493946"/>
                <a:ext cx="461882" cy="253015"/>
              </a:xfrm>
              <a:custGeom>
                <a:avLst/>
                <a:gdLst/>
                <a:ahLst/>
                <a:cxnLst>
                  <a:cxn ang="0">
                    <a:pos x="83" y="15"/>
                  </a:cxn>
                  <a:cxn ang="0">
                    <a:pos x="65" y="13"/>
                  </a:cxn>
                  <a:cxn ang="0">
                    <a:pos x="71" y="10"/>
                  </a:cxn>
                  <a:cxn ang="0">
                    <a:pos x="63" y="13"/>
                  </a:cxn>
                  <a:cxn ang="0">
                    <a:pos x="56" y="6"/>
                  </a:cxn>
                  <a:cxn ang="0">
                    <a:pos x="52" y="5"/>
                  </a:cxn>
                  <a:cxn ang="0">
                    <a:pos x="53" y="10"/>
                  </a:cxn>
                  <a:cxn ang="0">
                    <a:pos x="40" y="7"/>
                  </a:cxn>
                  <a:cxn ang="0">
                    <a:pos x="36" y="4"/>
                  </a:cxn>
                  <a:cxn ang="0">
                    <a:pos x="39" y="8"/>
                  </a:cxn>
                  <a:cxn ang="0">
                    <a:pos x="31" y="17"/>
                  </a:cxn>
                  <a:cxn ang="0">
                    <a:pos x="23" y="16"/>
                  </a:cxn>
                  <a:cxn ang="0">
                    <a:pos x="7" y="34"/>
                  </a:cxn>
                  <a:cxn ang="0">
                    <a:pos x="2" y="42"/>
                  </a:cxn>
                  <a:cxn ang="0">
                    <a:pos x="8" y="37"/>
                  </a:cxn>
                  <a:cxn ang="0">
                    <a:pos x="31" y="38"/>
                  </a:cxn>
                  <a:cxn ang="0">
                    <a:pos x="32" y="45"/>
                  </a:cxn>
                  <a:cxn ang="0">
                    <a:pos x="33" y="39"/>
                  </a:cxn>
                  <a:cxn ang="0">
                    <a:pos x="39" y="46"/>
                  </a:cxn>
                  <a:cxn ang="0">
                    <a:pos x="44" y="42"/>
                  </a:cxn>
                  <a:cxn ang="0">
                    <a:pos x="53" y="37"/>
                  </a:cxn>
                  <a:cxn ang="0">
                    <a:pos x="53" y="44"/>
                  </a:cxn>
                  <a:cxn ang="0">
                    <a:pos x="56" y="39"/>
                  </a:cxn>
                  <a:cxn ang="0">
                    <a:pos x="62" y="33"/>
                  </a:cxn>
                  <a:cxn ang="0">
                    <a:pos x="71" y="34"/>
                  </a:cxn>
                  <a:cxn ang="0">
                    <a:pos x="69" y="27"/>
                  </a:cxn>
                  <a:cxn ang="0">
                    <a:pos x="74" y="31"/>
                  </a:cxn>
                  <a:cxn ang="0">
                    <a:pos x="69" y="25"/>
                  </a:cxn>
                  <a:cxn ang="0">
                    <a:pos x="83" y="17"/>
                  </a:cxn>
                  <a:cxn ang="0">
                    <a:pos x="87" y="10"/>
                  </a:cxn>
                  <a:cxn ang="0">
                    <a:pos x="39" y="18"/>
                  </a:cxn>
                  <a:cxn ang="0">
                    <a:pos x="43" y="32"/>
                  </a:cxn>
                  <a:cxn ang="0">
                    <a:pos x="64" y="18"/>
                  </a:cxn>
                  <a:cxn ang="0">
                    <a:pos x="63" y="27"/>
                  </a:cxn>
                </a:cxnLst>
                <a:rect l="0" t="0" r="r" b="b"/>
                <a:pathLst>
                  <a:path w="92" h="49">
                    <a:moveTo>
                      <a:pt x="87" y="10"/>
                    </a:moveTo>
                    <a:cubicBezTo>
                      <a:pt x="84" y="10"/>
                      <a:pt x="85" y="13"/>
                      <a:pt x="83" y="15"/>
                    </a:cubicBezTo>
                    <a:cubicBezTo>
                      <a:pt x="78" y="16"/>
                      <a:pt x="73" y="17"/>
                      <a:pt x="69" y="18"/>
                    </a:cubicBezTo>
                    <a:cubicBezTo>
                      <a:pt x="68" y="16"/>
                      <a:pt x="66" y="15"/>
                      <a:pt x="65" y="13"/>
                    </a:cubicBezTo>
                    <a:cubicBezTo>
                      <a:pt x="66" y="13"/>
                      <a:pt x="66" y="11"/>
                      <a:pt x="67" y="11"/>
                    </a:cubicBezTo>
                    <a:cubicBezTo>
                      <a:pt x="68" y="10"/>
                      <a:pt x="71" y="11"/>
                      <a:pt x="71" y="10"/>
                    </a:cubicBezTo>
                    <a:cubicBezTo>
                      <a:pt x="70" y="8"/>
                      <a:pt x="70" y="6"/>
                      <a:pt x="66" y="6"/>
                    </a:cubicBezTo>
                    <a:cubicBezTo>
                      <a:pt x="64" y="8"/>
                      <a:pt x="67" y="11"/>
                      <a:pt x="63" y="13"/>
                    </a:cubicBezTo>
                    <a:cubicBezTo>
                      <a:pt x="61" y="11"/>
                      <a:pt x="57" y="11"/>
                      <a:pt x="55" y="10"/>
                    </a:cubicBezTo>
                    <a:cubicBezTo>
                      <a:pt x="56" y="9"/>
                      <a:pt x="56" y="7"/>
                      <a:pt x="56" y="6"/>
                    </a:cubicBezTo>
                    <a:cubicBezTo>
                      <a:pt x="57" y="6"/>
                      <a:pt x="59" y="7"/>
                      <a:pt x="59" y="6"/>
                    </a:cubicBezTo>
                    <a:cubicBezTo>
                      <a:pt x="59" y="3"/>
                      <a:pt x="53" y="0"/>
                      <a:pt x="52" y="5"/>
                    </a:cubicBezTo>
                    <a:cubicBezTo>
                      <a:pt x="52" y="7"/>
                      <a:pt x="54" y="5"/>
                      <a:pt x="54" y="7"/>
                    </a:cubicBezTo>
                    <a:cubicBezTo>
                      <a:pt x="54" y="8"/>
                      <a:pt x="54" y="9"/>
                      <a:pt x="53" y="10"/>
                    </a:cubicBezTo>
                    <a:cubicBezTo>
                      <a:pt x="49" y="10"/>
                      <a:pt x="45" y="9"/>
                      <a:pt x="42" y="11"/>
                    </a:cubicBezTo>
                    <a:cubicBezTo>
                      <a:pt x="41" y="9"/>
                      <a:pt x="40" y="9"/>
                      <a:pt x="40" y="7"/>
                    </a:cubicBezTo>
                    <a:cubicBezTo>
                      <a:pt x="42" y="7"/>
                      <a:pt x="43" y="7"/>
                      <a:pt x="43" y="5"/>
                    </a:cubicBezTo>
                    <a:cubicBezTo>
                      <a:pt x="42" y="3"/>
                      <a:pt x="38" y="3"/>
                      <a:pt x="36" y="4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8"/>
                      <a:pt x="39" y="7"/>
                      <a:pt x="39" y="8"/>
                    </a:cubicBezTo>
                    <a:cubicBezTo>
                      <a:pt x="40" y="9"/>
                      <a:pt x="40" y="10"/>
                      <a:pt x="40" y="11"/>
                    </a:cubicBezTo>
                    <a:cubicBezTo>
                      <a:pt x="36" y="12"/>
                      <a:pt x="34" y="15"/>
                      <a:pt x="31" y="17"/>
                    </a:cubicBezTo>
                    <a:cubicBezTo>
                      <a:pt x="28" y="15"/>
                      <a:pt x="31" y="10"/>
                      <a:pt x="27" y="9"/>
                    </a:cubicBezTo>
                    <a:cubicBezTo>
                      <a:pt x="25" y="9"/>
                      <a:pt x="22" y="12"/>
                      <a:pt x="23" y="16"/>
                    </a:cubicBezTo>
                    <a:cubicBezTo>
                      <a:pt x="37" y="15"/>
                      <a:pt x="25" y="21"/>
                      <a:pt x="26" y="29"/>
                    </a:cubicBezTo>
                    <a:cubicBezTo>
                      <a:pt x="20" y="30"/>
                      <a:pt x="14" y="33"/>
                      <a:pt x="7" y="34"/>
                    </a:cubicBezTo>
                    <a:cubicBezTo>
                      <a:pt x="6" y="34"/>
                      <a:pt x="7" y="32"/>
                      <a:pt x="5" y="33"/>
                    </a:cubicBezTo>
                    <a:cubicBezTo>
                      <a:pt x="1" y="33"/>
                      <a:pt x="0" y="39"/>
                      <a:pt x="2" y="42"/>
                    </a:cubicBezTo>
                    <a:cubicBezTo>
                      <a:pt x="4" y="42"/>
                      <a:pt x="4" y="42"/>
                      <a:pt x="6" y="42"/>
                    </a:cubicBezTo>
                    <a:cubicBezTo>
                      <a:pt x="7" y="41"/>
                      <a:pt x="7" y="39"/>
                      <a:pt x="8" y="37"/>
                    </a:cubicBezTo>
                    <a:cubicBezTo>
                      <a:pt x="14" y="35"/>
                      <a:pt x="20" y="32"/>
                      <a:pt x="27" y="31"/>
                    </a:cubicBezTo>
                    <a:cubicBezTo>
                      <a:pt x="27" y="34"/>
                      <a:pt x="29" y="36"/>
                      <a:pt x="31" y="38"/>
                    </a:cubicBezTo>
                    <a:cubicBezTo>
                      <a:pt x="30" y="41"/>
                      <a:pt x="27" y="39"/>
                      <a:pt x="25" y="41"/>
                    </a:cubicBezTo>
                    <a:cubicBezTo>
                      <a:pt x="25" y="45"/>
                      <a:pt x="29" y="46"/>
                      <a:pt x="32" y="45"/>
                    </a:cubicBezTo>
                    <a:cubicBezTo>
                      <a:pt x="32" y="43"/>
                      <a:pt x="31" y="43"/>
                      <a:pt x="31" y="42"/>
                    </a:cubicBezTo>
                    <a:cubicBezTo>
                      <a:pt x="32" y="41"/>
                      <a:pt x="32" y="39"/>
                      <a:pt x="33" y="39"/>
                    </a:cubicBezTo>
                    <a:cubicBezTo>
                      <a:pt x="35" y="40"/>
                      <a:pt x="39" y="39"/>
                      <a:pt x="41" y="40"/>
                    </a:cubicBezTo>
                    <a:cubicBezTo>
                      <a:pt x="42" y="44"/>
                      <a:pt x="39" y="43"/>
                      <a:pt x="39" y="46"/>
                    </a:cubicBezTo>
                    <a:cubicBezTo>
                      <a:pt x="40" y="49"/>
                      <a:pt x="47" y="49"/>
                      <a:pt x="46" y="44"/>
                    </a:cubicBezTo>
                    <a:cubicBezTo>
                      <a:pt x="46" y="43"/>
                      <a:pt x="43" y="44"/>
                      <a:pt x="44" y="42"/>
                    </a:cubicBezTo>
                    <a:cubicBezTo>
                      <a:pt x="43" y="41"/>
                      <a:pt x="44" y="40"/>
                      <a:pt x="44" y="39"/>
                    </a:cubicBezTo>
                    <a:cubicBezTo>
                      <a:pt x="48" y="39"/>
                      <a:pt x="50" y="38"/>
                      <a:pt x="53" y="37"/>
                    </a:cubicBezTo>
                    <a:cubicBezTo>
                      <a:pt x="54" y="38"/>
                      <a:pt x="54" y="39"/>
                      <a:pt x="55" y="40"/>
                    </a:cubicBezTo>
                    <a:cubicBezTo>
                      <a:pt x="54" y="42"/>
                      <a:pt x="53" y="42"/>
                      <a:pt x="53" y="44"/>
                    </a:cubicBezTo>
                    <a:cubicBezTo>
                      <a:pt x="56" y="46"/>
                      <a:pt x="60" y="43"/>
                      <a:pt x="60" y="40"/>
                    </a:cubicBezTo>
                    <a:cubicBezTo>
                      <a:pt x="60" y="38"/>
                      <a:pt x="57" y="40"/>
                      <a:pt x="56" y="39"/>
                    </a:cubicBezTo>
                    <a:cubicBezTo>
                      <a:pt x="56" y="38"/>
                      <a:pt x="55" y="37"/>
                      <a:pt x="55" y="36"/>
                    </a:cubicBezTo>
                    <a:cubicBezTo>
                      <a:pt x="58" y="35"/>
                      <a:pt x="59" y="33"/>
                      <a:pt x="62" y="33"/>
                    </a:cubicBezTo>
                    <a:cubicBezTo>
                      <a:pt x="65" y="34"/>
                      <a:pt x="64" y="36"/>
                      <a:pt x="65" y="39"/>
                    </a:cubicBezTo>
                    <a:cubicBezTo>
                      <a:pt x="68" y="39"/>
                      <a:pt x="70" y="38"/>
                      <a:pt x="71" y="34"/>
                    </a:cubicBezTo>
                    <a:cubicBezTo>
                      <a:pt x="68" y="32"/>
                      <a:pt x="64" y="35"/>
                      <a:pt x="64" y="31"/>
                    </a:cubicBezTo>
                    <a:cubicBezTo>
                      <a:pt x="66" y="30"/>
                      <a:pt x="67" y="28"/>
                      <a:pt x="69" y="27"/>
                    </a:cubicBezTo>
                    <a:cubicBezTo>
                      <a:pt x="70" y="27"/>
                      <a:pt x="71" y="27"/>
                      <a:pt x="72" y="27"/>
                    </a:cubicBezTo>
                    <a:cubicBezTo>
                      <a:pt x="72" y="29"/>
                      <a:pt x="72" y="31"/>
                      <a:pt x="74" y="31"/>
                    </a:cubicBezTo>
                    <a:cubicBezTo>
                      <a:pt x="78" y="32"/>
                      <a:pt x="78" y="26"/>
                      <a:pt x="76" y="24"/>
                    </a:cubicBezTo>
                    <a:cubicBezTo>
                      <a:pt x="73" y="24"/>
                      <a:pt x="72" y="27"/>
                      <a:pt x="69" y="25"/>
                    </a:cubicBezTo>
                    <a:cubicBezTo>
                      <a:pt x="70" y="23"/>
                      <a:pt x="69" y="20"/>
                      <a:pt x="70" y="19"/>
                    </a:cubicBezTo>
                    <a:cubicBezTo>
                      <a:pt x="74" y="18"/>
                      <a:pt x="79" y="17"/>
                      <a:pt x="83" y="17"/>
                    </a:cubicBezTo>
                    <a:cubicBezTo>
                      <a:pt x="85" y="19"/>
                      <a:pt x="90" y="21"/>
                      <a:pt x="92" y="17"/>
                    </a:cubicBezTo>
                    <a:cubicBezTo>
                      <a:pt x="91" y="13"/>
                      <a:pt x="90" y="10"/>
                      <a:pt x="87" y="10"/>
                    </a:cubicBezTo>
                    <a:close/>
                    <a:moveTo>
                      <a:pt x="43" y="32"/>
                    </a:moveTo>
                    <a:cubicBezTo>
                      <a:pt x="38" y="31"/>
                      <a:pt x="34" y="21"/>
                      <a:pt x="39" y="18"/>
                    </a:cubicBezTo>
                    <a:cubicBezTo>
                      <a:pt x="44" y="16"/>
                      <a:pt x="52" y="19"/>
                      <a:pt x="52" y="23"/>
                    </a:cubicBezTo>
                    <a:cubicBezTo>
                      <a:pt x="53" y="28"/>
                      <a:pt x="47" y="32"/>
                      <a:pt x="43" y="32"/>
                    </a:cubicBezTo>
                    <a:close/>
                    <a:moveTo>
                      <a:pt x="63" y="27"/>
                    </a:moveTo>
                    <a:cubicBezTo>
                      <a:pt x="55" y="27"/>
                      <a:pt x="59" y="13"/>
                      <a:pt x="64" y="18"/>
                    </a:cubicBezTo>
                    <a:cubicBezTo>
                      <a:pt x="64" y="21"/>
                      <a:pt x="65" y="25"/>
                      <a:pt x="63" y="27"/>
                    </a:cubicBezTo>
                    <a:close/>
                    <a:moveTo>
                      <a:pt x="63" y="27"/>
                    </a:moveTo>
                    <a:cubicBezTo>
                      <a:pt x="63" y="27"/>
                      <a:pt x="63" y="27"/>
                      <a:pt x="63" y="27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 rot="21366453">
                <a:off x="3606469" y="1555006"/>
                <a:ext cx="249592" cy="268135"/>
              </a:xfrm>
              <a:custGeom>
                <a:avLst/>
                <a:gdLst/>
                <a:ahLst/>
                <a:cxnLst>
                  <a:cxn ang="0">
                    <a:pos x="261" y="74"/>
                  </a:cxn>
                  <a:cxn ang="0">
                    <a:pos x="282" y="53"/>
                  </a:cxn>
                  <a:cxn ang="0">
                    <a:pos x="261" y="32"/>
                  </a:cxn>
                  <a:cxn ang="0">
                    <a:pos x="240" y="53"/>
                  </a:cxn>
                  <a:cxn ang="0">
                    <a:pos x="244" y="65"/>
                  </a:cxn>
                  <a:cxn ang="0">
                    <a:pos x="146" y="41"/>
                  </a:cxn>
                  <a:cxn ang="0">
                    <a:pos x="162" y="21"/>
                  </a:cxn>
                  <a:cxn ang="0">
                    <a:pos x="142" y="0"/>
                  </a:cxn>
                  <a:cxn ang="0">
                    <a:pos x="121" y="21"/>
                  </a:cxn>
                  <a:cxn ang="0">
                    <a:pos x="142" y="41"/>
                  </a:cxn>
                  <a:cxn ang="0">
                    <a:pos x="144" y="41"/>
                  </a:cxn>
                  <a:cxn ang="0">
                    <a:pos x="88" y="112"/>
                  </a:cxn>
                  <a:cxn ang="0">
                    <a:pos x="90" y="105"/>
                  </a:cxn>
                  <a:cxn ang="0">
                    <a:pos x="69" y="84"/>
                  </a:cxn>
                  <a:cxn ang="0">
                    <a:pos x="48" y="105"/>
                  </a:cxn>
                  <a:cxn ang="0">
                    <a:pos x="69" y="125"/>
                  </a:cxn>
                  <a:cxn ang="0">
                    <a:pos x="85" y="118"/>
                  </a:cxn>
                  <a:cxn ang="0">
                    <a:pos x="41" y="168"/>
                  </a:cxn>
                  <a:cxn ang="0">
                    <a:pos x="41" y="164"/>
                  </a:cxn>
                  <a:cxn ang="0">
                    <a:pos x="21" y="144"/>
                  </a:cxn>
                  <a:cxn ang="0">
                    <a:pos x="0" y="164"/>
                  </a:cxn>
                  <a:cxn ang="0">
                    <a:pos x="21" y="185"/>
                  </a:cxn>
                  <a:cxn ang="0">
                    <a:pos x="41" y="169"/>
                  </a:cxn>
                  <a:cxn ang="0">
                    <a:pos x="75" y="225"/>
                  </a:cxn>
                  <a:cxn ang="0">
                    <a:pos x="62" y="220"/>
                  </a:cxn>
                  <a:cxn ang="0">
                    <a:pos x="41" y="241"/>
                  </a:cxn>
                  <a:cxn ang="0">
                    <a:pos x="62" y="262"/>
                  </a:cxn>
                  <a:cxn ang="0">
                    <a:pos x="83" y="241"/>
                  </a:cxn>
                  <a:cxn ang="0">
                    <a:pos x="78" y="228"/>
                  </a:cxn>
                  <a:cxn ang="0">
                    <a:pos x="143" y="262"/>
                  </a:cxn>
                  <a:cxn ang="0">
                    <a:pos x="127" y="283"/>
                  </a:cxn>
                  <a:cxn ang="0">
                    <a:pos x="147" y="303"/>
                  </a:cxn>
                  <a:cxn ang="0">
                    <a:pos x="168" y="283"/>
                  </a:cxn>
                  <a:cxn ang="0">
                    <a:pos x="154" y="263"/>
                  </a:cxn>
                  <a:cxn ang="0">
                    <a:pos x="222" y="242"/>
                  </a:cxn>
                  <a:cxn ang="0">
                    <a:pos x="220" y="250"/>
                  </a:cxn>
                  <a:cxn ang="0">
                    <a:pos x="241" y="271"/>
                  </a:cxn>
                  <a:cxn ang="0">
                    <a:pos x="261" y="250"/>
                  </a:cxn>
                  <a:cxn ang="0">
                    <a:pos x="241" y="229"/>
                  </a:cxn>
                  <a:cxn ang="0">
                    <a:pos x="225" y="237"/>
                  </a:cxn>
                  <a:cxn ang="0">
                    <a:pos x="228" y="162"/>
                  </a:cxn>
                  <a:cxn ang="0">
                    <a:pos x="249" y="178"/>
                  </a:cxn>
                  <a:cxn ang="0">
                    <a:pos x="269" y="157"/>
                  </a:cxn>
                  <a:cxn ang="0">
                    <a:pos x="249" y="137"/>
                  </a:cxn>
                  <a:cxn ang="0">
                    <a:pos x="229" y="151"/>
                  </a:cxn>
                  <a:cxn ang="0">
                    <a:pos x="245" y="66"/>
                  </a:cxn>
                  <a:cxn ang="0">
                    <a:pos x="261" y="74"/>
                  </a:cxn>
                  <a:cxn ang="0">
                    <a:pos x="124" y="184"/>
                  </a:cxn>
                  <a:cxn ang="0">
                    <a:pos x="115" y="176"/>
                  </a:cxn>
                  <a:cxn ang="0">
                    <a:pos x="124" y="168"/>
                  </a:cxn>
                  <a:cxn ang="0">
                    <a:pos x="132" y="176"/>
                  </a:cxn>
                  <a:cxn ang="0">
                    <a:pos x="124" y="184"/>
                  </a:cxn>
                  <a:cxn ang="0">
                    <a:pos x="168" y="145"/>
                  </a:cxn>
                  <a:cxn ang="0">
                    <a:pos x="156" y="133"/>
                  </a:cxn>
                  <a:cxn ang="0">
                    <a:pos x="168" y="121"/>
                  </a:cxn>
                  <a:cxn ang="0">
                    <a:pos x="180" y="133"/>
                  </a:cxn>
                  <a:cxn ang="0">
                    <a:pos x="168" y="145"/>
                  </a:cxn>
                  <a:cxn ang="0">
                    <a:pos x="168" y="145"/>
                  </a:cxn>
                  <a:cxn ang="0">
                    <a:pos x="168" y="145"/>
                  </a:cxn>
                </a:cxnLst>
                <a:rect l="0" t="0" r="r" b="b"/>
                <a:pathLst>
                  <a:path w="282" h="303">
                    <a:moveTo>
                      <a:pt x="261" y="74"/>
                    </a:moveTo>
                    <a:cubicBezTo>
                      <a:pt x="272" y="74"/>
                      <a:pt x="282" y="64"/>
                      <a:pt x="282" y="53"/>
                    </a:cubicBezTo>
                    <a:cubicBezTo>
                      <a:pt x="282" y="41"/>
                      <a:pt x="272" y="32"/>
                      <a:pt x="261" y="32"/>
                    </a:cubicBezTo>
                    <a:cubicBezTo>
                      <a:pt x="249" y="32"/>
                      <a:pt x="240" y="41"/>
                      <a:pt x="240" y="53"/>
                    </a:cubicBezTo>
                    <a:cubicBezTo>
                      <a:pt x="240" y="57"/>
                      <a:pt x="242" y="61"/>
                      <a:pt x="244" y="65"/>
                    </a:cubicBezTo>
                    <a:cubicBezTo>
                      <a:pt x="217" y="86"/>
                      <a:pt x="165" y="114"/>
                      <a:pt x="146" y="41"/>
                    </a:cubicBezTo>
                    <a:cubicBezTo>
                      <a:pt x="155" y="39"/>
                      <a:pt x="162" y="31"/>
                      <a:pt x="162" y="21"/>
                    </a:cubicBezTo>
                    <a:cubicBezTo>
                      <a:pt x="162" y="9"/>
                      <a:pt x="153" y="0"/>
                      <a:pt x="142" y="0"/>
                    </a:cubicBezTo>
                    <a:cubicBezTo>
                      <a:pt x="130" y="0"/>
                      <a:pt x="121" y="9"/>
                      <a:pt x="121" y="21"/>
                    </a:cubicBezTo>
                    <a:cubicBezTo>
                      <a:pt x="121" y="32"/>
                      <a:pt x="130" y="41"/>
                      <a:pt x="142" y="41"/>
                    </a:cubicBezTo>
                    <a:cubicBezTo>
                      <a:pt x="142" y="41"/>
                      <a:pt x="143" y="41"/>
                      <a:pt x="144" y="41"/>
                    </a:cubicBezTo>
                    <a:cubicBezTo>
                      <a:pt x="143" y="95"/>
                      <a:pt x="145" y="143"/>
                      <a:pt x="88" y="112"/>
                    </a:cubicBezTo>
                    <a:cubicBezTo>
                      <a:pt x="89" y="110"/>
                      <a:pt x="90" y="107"/>
                      <a:pt x="90" y="105"/>
                    </a:cubicBezTo>
                    <a:cubicBezTo>
                      <a:pt x="90" y="93"/>
                      <a:pt x="81" y="84"/>
                      <a:pt x="69" y="84"/>
                    </a:cubicBezTo>
                    <a:cubicBezTo>
                      <a:pt x="58" y="84"/>
                      <a:pt x="48" y="93"/>
                      <a:pt x="48" y="105"/>
                    </a:cubicBezTo>
                    <a:cubicBezTo>
                      <a:pt x="48" y="116"/>
                      <a:pt x="58" y="125"/>
                      <a:pt x="69" y="125"/>
                    </a:cubicBezTo>
                    <a:cubicBezTo>
                      <a:pt x="75" y="125"/>
                      <a:pt x="81" y="123"/>
                      <a:pt x="85" y="118"/>
                    </a:cubicBezTo>
                    <a:cubicBezTo>
                      <a:pt x="119" y="159"/>
                      <a:pt x="102" y="167"/>
                      <a:pt x="41" y="168"/>
                    </a:cubicBezTo>
                    <a:cubicBezTo>
                      <a:pt x="41" y="167"/>
                      <a:pt x="41" y="166"/>
                      <a:pt x="41" y="164"/>
                    </a:cubicBezTo>
                    <a:cubicBezTo>
                      <a:pt x="41" y="153"/>
                      <a:pt x="32" y="144"/>
                      <a:pt x="21" y="144"/>
                    </a:cubicBezTo>
                    <a:cubicBezTo>
                      <a:pt x="9" y="144"/>
                      <a:pt x="0" y="153"/>
                      <a:pt x="0" y="164"/>
                    </a:cubicBezTo>
                    <a:cubicBezTo>
                      <a:pt x="0" y="176"/>
                      <a:pt x="9" y="185"/>
                      <a:pt x="21" y="185"/>
                    </a:cubicBezTo>
                    <a:cubicBezTo>
                      <a:pt x="31" y="185"/>
                      <a:pt x="39" y="178"/>
                      <a:pt x="41" y="169"/>
                    </a:cubicBezTo>
                    <a:cubicBezTo>
                      <a:pt x="82" y="184"/>
                      <a:pt x="92" y="196"/>
                      <a:pt x="75" y="225"/>
                    </a:cubicBezTo>
                    <a:cubicBezTo>
                      <a:pt x="71" y="222"/>
                      <a:pt x="67" y="220"/>
                      <a:pt x="62" y="220"/>
                    </a:cubicBezTo>
                    <a:cubicBezTo>
                      <a:pt x="51" y="220"/>
                      <a:pt x="41" y="230"/>
                      <a:pt x="41" y="241"/>
                    </a:cubicBezTo>
                    <a:cubicBezTo>
                      <a:pt x="41" y="253"/>
                      <a:pt x="51" y="262"/>
                      <a:pt x="62" y="262"/>
                    </a:cubicBezTo>
                    <a:cubicBezTo>
                      <a:pt x="74" y="262"/>
                      <a:pt x="83" y="253"/>
                      <a:pt x="83" y="241"/>
                    </a:cubicBezTo>
                    <a:cubicBezTo>
                      <a:pt x="83" y="236"/>
                      <a:pt x="81" y="232"/>
                      <a:pt x="78" y="228"/>
                    </a:cubicBezTo>
                    <a:cubicBezTo>
                      <a:pt x="121" y="197"/>
                      <a:pt x="141" y="198"/>
                      <a:pt x="143" y="262"/>
                    </a:cubicBezTo>
                    <a:cubicBezTo>
                      <a:pt x="134" y="264"/>
                      <a:pt x="127" y="273"/>
                      <a:pt x="127" y="283"/>
                    </a:cubicBezTo>
                    <a:cubicBezTo>
                      <a:pt x="127" y="294"/>
                      <a:pt x="136" y="303"/>
                      <a:pt x="147" y="303"/>
                    </a:cubicBezTo>
                    <a:cubicBezTo>
                      <a:pt x="159" y="303"/>
                      <a:pt x="168" y="294"/>
                      <a:pt x="168" y="283"/>
                    </a:cubicBezTo>
                    <a:cubicBezTo>
                      <a:pt x="168" y="273"/>
                      <a:pt x="162" y="265"/>
                      <a:pt x="154" y="263"/>
                    </a:cubicBezTo>
                    <a:cubicBezTo>
                      <a:pt x="172" y="230"/>
                      <a:pt x="188" y="225"/>
                      <a:pt x="222" y="242"/>
                    </a:cubicBezTo>
                    <a:cubicBezTo>
                      <a:pt x="221" y="244"/>
                      <a:pt x="220" y="247"/>
                      <a:pt x="220" y="250"/>
                    </a:cubicBezTo>
                    <a:cubicBezTo>
                      <a:pt x="220" y="261"/>
                      <a:pt x="229" y="271"/>
                      <a:pt x="241" y="271"/>
                    </a:cubicBezTo>
                    <a:cubicBezTo>
                      <a:pt x="252" y="271"/>
                      <a:pt x="261" y="261"/>
                      <a:pt x="261" y="250"/>
                    </a:cubicBezTo>
                    <a:cubicBezTo>
                      <a:pt x="261" y="238"/>
                      <a:pt x="252" y="229"/>
                      <a:pt x="241" y="229"/>
                    </a:cubicBezTo>
                    <a:cubicBezTo>
                      <a:pt x="234" y="229"/>
                      <a:pt x="229" y="232"/>
                      <a:pt x="225" y="237"/>
                    </a:cubicBezTo>
                    <a:cubicBezTo>
                      <a:pt x="200" y="211"/>
                      <a:pt x="182" y="177"/>
                      <a:pt x="228" y="162"/>
                    </a:cubicBezTo>
                    <a:cubicBezTo>
                      <a:pt x="230" y="171"/>
                      <a:pt x="239" y="178"/>
                      <a:pt x="249" y="178"/>
                    </a:cubicBezTo>
                    <a:cubicBezTo>
                      <a:pt x="260" y="178"/>
                      <a:pt x="269" y="169"/>
                      <a:pt x="269" y="157"/>
                    </a:cubicBezTo>
                    <a:cubicBezTo>
                      <a:pt x="269" y="146"/>
                      <a:pt x="260" y="137"/>
                      <a:pt x="249" y="137"/>
                    </a:cubicBezTo>
                    <a:cubicBezTo>
                      <a:pt x="239" y="137"/>
                      <a:pt x="232" y="142"/>
                      <a:pt x="229" y="151"/>
                    </a:cubicBezTo>
                    <a:cubicBezTo>
                      <a:pt x="199" y="129"/>
                      <a:pt x="226" y="89"/>
                      <a:pt x="245" y="66"/>
                    </a:cubicBezTo>
                    <a:cubicBezTo>
                      <a:pt x="249" y="71"/>
                      <a:pt x="255" y="74"/>
                      <a:pt x="261" y="74"/>
                    </a:cubicBezTo>
                    <a:close/>
                    <a:moveTo>
                      <a:pt x="124" y="184"/>
                    </a:moveTo>
                    <a:cubicBezTo>
                      <a:pt x="119" y="184"/>
                      <a:pt x="115" y="181"/>
                      <a:pt x="115" y="176"/>
                    </a:cubicBezTo>
                    <a:cubicBezTo>
                      <a:pt x="115" y="172"/>
                      <a:pt x="119" y="168"/>
                      <a:pt x="124" y="168"/>
                    </a:cubicBezTo>
                    <a:cubicBezTo>
                      <a:pt x="128" y="168"/>
                      <a:pt x="132" y="172"/>
                      <a:pt x="132" y="176"/>
                    </a:cubicBezTo>
                    <a:cubicBezTo>
                      <a:pt x="132" y="181"/>
                      <a:pt x="128" y="184"/>
                      <a:pt x="124" y="184"/>
                    </a:cubicBezTo>
                    <a:close/>
                    <a:moveTo>
                      <a:pt x="168" y="145"/>
                    </a:moveTo>
                    <a:cubicBezTo>
                      <a:pt x="161" y="145"/>
                      <a:pt x="156" y="140"/>
                      <a:pt x="156" y="133"/>
                    </a:cubicBezTo>
                    <a:cubicBezTo>
                      <a:pt x="156" y="126"/>
                      <a:pt x="161" y="121"/>
                      <a:pt x="168" y="121"/>
                    </a:cubicBezTo>
                    <a:cubicBezTo>
                      <a:pt x="175" y="121"/>
                      <a:pt x="180" y="126"/>
                      <a:pt x="180" y="133"/>
                    </a:cubicBezTo>
                    <a:cubicBezTo>
                      <a:pt x="180" y="140"/>
                      <a:pt x="175" y="145"/>
                      <a:pt x="168" y="145"/>
                    </a:cubicBezTo>
                    <a:close/>
                    <a:moveTo>
                      <a:pt x="168" y="145"/>
                    </a:moveTo>
                    <a:cubicBezTo>
                      <a:pt x="168" y="145"/>
                      <a:pt x="168" y="145"/>
                      <a:pt x="168" y="145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 noEditPoints="1"/>
              </p:cNvSpPr>
              <p:nvPr/>
            </p:nvSpPr>
            <p:spPr bwMode="auto">
              <a:xfrm rot="5166453">
                <a:off x="3476170" y="2013094"/>
                <a:ext cx="461882" cy="253014"/>
              </a:xfrm>
              <a:custGeom>
                <a:avLst/>
                <a:gdLst/>
                <a:ahLst/>
                <a:cxnLst>
                  <a:cxn ang="0">
                    <a:pos x="83" y="15"/>
                  </a:cxn>
                  <a:cxn ang="0">
                    <a:pos x="65" y="13"/>
                  </a:cxn>
                  <a:cxn ang="0">
                    <a:pos x="71" y="10"/>
                  </a:cxn>
                  <a:cxn ang="0">
                    <a:pos x="63" y="13"/>
                  </a:cxn>
                  <a:cxn ang="0">
                    <a:pos x="56" y="6"/>
                  </a:cxn>
                  <a:cxn ang="0">
                    <a:pos x="52" y="5"/>
                  </a:cxn>
                  <a:cxn ang="0">
                    <a:pos x="53" y="10"/>
                  </a:cxn>
                  <a:cxn ang="0">
                    <a:pos x="40" y="7"/>
                  </a:cxn>
                  <a:cxn ang="0">
                    <a:pos x="36" y="4"/>
                  </a:cxn>
                  <a:cxn ang="0">
                    <a:pos x="39" y="8"/>
                  </a:cxn>
                  <a:cxn ang="0">
                    <a:pos x="31" y="17"/>
                  </a:cxn>
                  <a:cxn ang="0">
                    <a:pos x="23" y="16"/>
                  </a:cxn>
                  <a:cxn ang="0">
                    <a:pos x="7" y="34"/>
                  </a:cxn>
                  <a:cxn ang="0">
                    <a:pos x="2" y="42"/>
                  </a:cxn>
                  <a:cxn ang="0">
                    <a:pos x="8" y="37"/>
                  </a:cxn>
                  <a:cxn ang="0">
                    <a:pos x="31" y="38"/>
                  </a:cxn>
                  <a:cxn ang="0">
                    <a:pos x="32" y="45"/>
                  </a:cxn>
                  <a:cxn ang="0">
                    <a:pos x="33" y="39"/>
                  </a:cxn>
                  <a:cxn ang="0">
                    <a:pos x="39" y="46"/>
                  </a:cxn>
                  <a:cxn ang="0">
                    <a:pos x="44" y="42"/>
                  </a:cxn>
                  <a:cxn ang="0">
                    <a:pos x="53" y="37"/>
                  </a:cxn>
                  <a:cxn ang="0">
                    <a:pos x="53" y="44"/>
                  </a:cxn>
                  <a:cxn ang="0">
                    <a:pos x="56" y="39"/>
                  </a:cxn>
                  <a:cxn ang="0">
                    <a:pos x="62" y="33"/>
                  </a:cxn>
                  <a:cxn ang="0">
                    <a:pos x="71" y="34"/>
                  </a:cxn>
                  <a:cxn ang="0">
                    <a:pos x="69" y="27"/>
                  </a:cxn>
                  <a:cxn ang="0">
                    <a:pos x="74" y="31"/>
                  </a:cxn>
                  <a:cxn ang="0">
                    <a:pos x="69" y="25"/>
                  </a:cxn>
                  <a:cxn ang="0">
                    <a:pos x="83" y="17"/>
                  </a:cxn>
                  <a:cxn ang="0">
                    <a:pos x="87" y="10"/>
                  </a:cxn>
                  <a:cxn ang="0">
                    <a:pos x="39" y="18"/>
                  </a:cxn>
                  <a:cxn ang="0">
                    <a:pos x="43" y="32"/>
                  </a:cxn>
                  <a:cxn ang="0">
                    <a:pos x="64" y="18"/>
                  </a:cxn>
                  <a:cxn ang="0">
                    <a:pos x="63" y="27"/>
                  </a:cxn>
                </a:cxnLst>
                <a:rect l="0" t="0" r="r" b="b"/>
                <a:pathLst>
                  <a:path w="92" h="49">
                    <a:moveTo>
                      <a:pt x="87" y="10"/>
                    </a:moveTo>
                    <a:cubicBezTo>
                      <a:pt x="84" y="10"/>
                      <a:pt x="85" y="13"/>
                      <a:pt x="83" y="15"/>
                    </a:cubicBezTo>
                    <a:cubicBezTo>
                      <a:pt x="78" y="16"/>
                      <a:pt x="73" y="17"/>
                      <a:pt x="69" y="18"/>
                    </a:cubicBezTo>
                    <a:cubicBezTo>
                      <a:pt x="68" y="16"/>
                      <a:pt x="66" y="15"/>
                      <a:pt x="65" y="13"/>
                    </a:cubicBezTo>
                    <a:cubicBezTo>
                      <a:pt x="66" y="13"/>
                      <a:pt x="66" y="11"/>
                      <a:pt x="67" y="11"/>
                    </a:cubicBezTo>
                    <a:cubicBezTo>
                      <a:pt x="68" y="10"/>
                      <a:pt x="71" y="11"/>
                      <a:pt x="71" y="10"/>
                    </a:cubicBezTo>
                    <a:cubicBezTo>
                      <a:pt x="70" y="8"/>
                      <a:pt x="70" y="6"/>
                      <a:pt x="66" y="6"/>
                    </a:cubicBezTo>
                    <a:cubicBezTo>
                      <a:pt x="64" y="8"/>
                      <a:pt x="67" y="11"/>
                      <a:pt x="63" y="13"/>
                    </a:cubicBezTo>
                    <a:cubicBezTo>
                      <a:pt x="61" y="11"/>
                      <a:pt x="57" y="11"/>
                      <a:pt x="55" y="10"/>
                    </a:cubicBezTo>
                    <a:cubicBezTo>
                      <a:pt x="56" y="9"/>
                      <a:pt x="56" y="7"/>
                      <a:pt x="56" y="6"/>
                    </a:cubicBezTo>
                    <a:cubicBezTo>
                      <a:pt x="57" y="6"/>
                      <a:pt x="59" y="7"/>
                      <a:pt x="59" y="6"/>
                    </a:cubicBezTo>
                    <a:cubicBezTo>
                      <a:pt x="59" y="3"/>
                      <a:pt x="53" y="0"/>
                      <a:pt x="52" y="5"/>
                    </a:cubicBezTo>
                    <a:cubicBezTo>
                      <a:pt x="52" y="7"/>
                      <a:pt x="54" y="5"/>
                      <a:pt x="54" y="7"/>
                    </a:cubicBezTo>
                    <a:cubicBezTo>
                      <a:pt x="54" y="8"/>
                      <a:pt x="54" y="9"/>
                      <a:pt x="53" y="10"/>
                    </a:cubicBezTo>
                    <a:cubicBezTo>
                      <a:pt x="49" y="10"/>
                      <a:pt x="45" y="9"/>
                      <a:pt x="42" y="11"/>
                    </a:cubicBezTo>
                    <a:cubicBezTo>
                      <a:pt x="41" y="9"/>
                      <a:pt x="40" y="9"/>
                      <a:pt x="40" y="7"/>
                    </a:cubicBezTo>
                    <a:cubicBezTo>
                      <a:pt x="42" y="7"/>
                      <a:pt x="43" y="7"/>
                      <a:pt x="43" y="5"/>
                    </a:cubicBezTo>
                    <a:cubicBezTo>
                      <a:pt x="42" y="3"/>
                      <a:pt x="38" y="3"/>
                      <a:pt x="36" y="4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7" y="8"/>
                      <a:pt x="39" y="7"/>
                      <a:pt x="39" y="8"/>
                    </a:cubicBezTo>
                    <a:cubicBezTo>
                      <a:pt x="40" y="9"/>
                      <a:pt x="40" y="10"/>
                      <a:pt x="40" y="11"/>
                    </a:cubicBezTo>
                    <a:cubicBezTo>
                      <a:pt x="36" y="12"/>
                      <a:pt x="34" y="15"/>
                      <a:pt x="31" y="17"/>
                    </a:cubicBezTo>
                    <a:cubicBezTo>
                      <a:pt x="28" y="15"/>
                      <a:pt x="31" y="10"/>
                      <a:pt x="27" y="9"/>
                    </a:cubicBezTo>
                    <a:cubicBezTo>
                      <a:pt x="25" y="9"/>
                      <a:pt x="22" y="12"/>
                      <a:pt x="23" y="16"/>
                    </a:cubicBezTo>
                    <a:cubicBezTo>
                      <a:pt x="37" y="15"/>
                      <a:pt x="25" y="21"/>
                      <a:pt x="26" y="29"/>
                    </a:cubicBezTo>
                    <a:cubicBezTo>
                      <a:pt x="20" y="30"/>
                      <a:pt x="14" y="33"/>
                      <a:pt x="7" y="34"/>
                    </a:cubicBezTo>
                    <a:cubicBezTo>
                      <a:pt x="6" y="34"/>
                      <a:pt x="7" y="32"/>
                      <a:pt x="5" y="33"/>
                    </a:cubicBezTo>
                    <a:cubicBezTo>
                      <a:pt x="1" y="33"/>
                      <a:pt x="0" y="39"/>
                      <a:pt x="2" y="42"/>
                    </a:cubicBezTo>
                    <a:cubicBezTo>
                      <a:pt x="4" y="42"/>
                      <a:pt x="4" y="42"/>
                      <a:pt x="6" y="42"/>
                    </a:cubicBezTo>
                    <a:cubicBezTo>
                      <a:pt x="7" y="41"/>
                      <a:pt x="7" y="39"/>
                      <a:pt x="8" y="37"/>
                    </a:cubicBezTo>
                    <a:cubicBezTo>
                      <a:pt x="14" y="35"/>
                      <a:pt x="20" y="32"/>
                      <a:pt x="27" y="31"/>
                    </a:cubicBezTo>
                    <a:cubicBezTo>
                      <a:pt x="27" y="34"/>
                      <a:pt x="29" y="36"/>
                      <a:pt x="31" y="38"/>
                    </a:cubicBezTo>
                    <a:cubicBezTo>
                      <a:pt x="30" y="41"/>
                      <a:pt x="27" y="39"/>
                      <a:pt x="25" y="41"/>
                    </a:cubicBezTo>
                    <a:cubicBezTo>
                      <a:pt x="25" y="45"/>
                      <a:pt x="29" y="46"/>
                      <a:pt x="32" y="45"/>
                    </a:cubicBezTo>
                    <a:cubicBezTo>
                      <a:pt x="32" y="43"/>
                      <a:pt x="31" y="43"/>
                      <a:pt x="31" y="42"/>
                    </a:cubicBezTo>
                    <a:cubicBezTo>
                      <a:pt x="32" y="41"/>
                      <a:pt x="32" y="39"/>
                      <a:pt x="33" y="39"/>
                    </a:cubicBezTo>
                    <a:cubicBezTo>
                      <a:pt x="35" y="40"/>
                      <a:pt x="39" y="39"/>
                      <a:pt x="41" y="40"/>
                    </a:cubicBezTo>
                    <a:cubicBezTo>
                      <a:pt x="42" y="44"/>
                      <a:pt x="39" y="43"/>
                      <a:pt x="39" y="46"/>
                    </a:cubicBezTo>
                    <a:cubicBezTo>
                      <a:pt x="40" y="49"/>
                      <a:pt x="47" y="49"/>
                      <a:pt x="46" y="44"/>
                    </a:cubicBezTo>
                    <a:cubicBezTo>
                      <a:pt x="46" y="43"/>
                      <a:pt x="43" y="44"/>
                      <a:pt x="44" y="42"/>
                    </a:cubicBezTo>
                    <a:cubicBezTo>
                      <a:pt x="43" y="41"/>
                      <a:pt x="44" y="40"/>
                      <a:pt x="44" y="39"/>
                    </a:cubicBezTo>
                    <a:cubicBezTo>
                      <a:pt x="48" y="39"/>
                      <a:pt x="50" y="38"/>
                      <a:pt x="53" y="37"/>
                    </a:cubicBezTo>
                    <a:cubicBezTo>
                      <a:pt x="54" y="38"/>
                      <a:pt x="54" y="39"/>
                      <a:pt x="55" y="40"/>
                    </a:cubicBezTo>
                    <a:cubicBezTo>
                      <a:pt x="54" y="42"/>
                      <a:pt x="53" y="42"/>
                      <a:pt x="53" y="44"/>
                    </a:cubicBezTo>
                    <a:cubicBezTo>
                      <a:pt x="56" y="46"/>
                      <a:pt x="60" y="43"/>
                      <a:pt x="60" y="40"/>
                    </a:cubicBezTo>
                    <a:cubicBezTo>
                      <a:pt x="60" y="38"/>
                      <a:pt x="57" y="40"/>
                      <a:pt x="56" y="39"/>
                    </a:cubicBezTo>
                    <a:cubicBezTo>
                      <a:pt x="56" y="38"/>
                      <a:pt x="55" y="37"/>
                      <a:pt x="55" y="36"/>
                    </a:cubicBezTo>
                    <a:cubicBezTo>
                      <a:pt x="58" y="35"/>
                      <a:pt x="59" y="33"/>
                      <a:pt x="62" y="33"/>
                    </a:cubicBezTo>
                    <a:cubicBezTo>
                      <a:pt x="65" y="34"/>
                      <a:pt x="64" y="36"/>
                      <a:pt x="65" y="39"/>
                    </a:cubicBezTo>
                    <a:cubicBezTo>
                      <a:pt x="68" y="39"/>
                      <a:pt x="70" y="38"/>
                      <a:pt x="71" y="34"/>
                    </a:cubicBezTo>
                    <a:cubicBezTo>
                      <a:pt x="68" y="32"/>
                      <a:pt x="64" y="35"/>
                      <a:pt x="64" y="31"/>
                    </a:cubicBezTo>
                    <a:cubicBezTo>
                      <a:pt x="66" y="30"/>
                      <a:pt x="67" y="28"/>
                      <a:pt x="69" y="27"/>
                    </a:cubicBezTo>
                    <a:cubicBezTo>
                      <a:pt x="70" y="27"/>
                      <a:pt x="71" y="27"/>
                      <a:pt x="72" y="27"/>
                    </a:cubicBezTo>
                    <a:cubicBezTo>
                      <a:pt x="72" y="29"/>
                      <a:pt x="72" y="31"/>
                      <a:pt x="74" y="31"/>
                    </a:cubicBezTo>
                    <a:cubicBezTo>
                      <a:pt x="78" y="32"/>
                      <a:pt x="78" y="26"/>
                      <a:pt x="76" y="24"/>
                    </a:cubicBezTo>
                    <a:cubicBezTo>
                      <a:pt x="73" y="24"/>
                      <a:pt x="72" y="27"/>
                      <a:pt x="69" y="25"/>
                    </a:cubicBezTo>
                    <a:cubicBezTo>
                      <a:pt x="70" y="23"/>
                      <a:pt x="69" y="20"/>
                      <a:pt x="70" y="19"/>
                    </a:cubicBezTo>
                    <a:cubicBezTo>
                      <a:pt x="74" y="18"/>
                      <a:pt x="79" y="17"/>
                      <a:pt x="83" y="17"/>
                    </a:cubicBezTo>
                    <a:cubicBezTo>
                      <a:pt x="85" y="19"/>
                      <a:pt x="90" y="21"/>
                      <a:pt x="92" y="17"/>
                    </a:cubicBezTo>
                    <a:cubicBezTo>
                      <a:pt x="91" y="13"/>
                      <a:pt x="90" y="10"/>
                      <a:pt x="87" y="10"/>
                    </a:cubicBezTo>
                    <a:close/>
                    <a:moveTo>
                      <a:pt x="43" y="32"/>
                    </a:moveTo>
                    <a:cubicBezTo>
                      <a:pt x="38" y="31"/>
                      <a:pt x="34" y="21"/>
                      <a:pt x="39" y="18"/>
                    </a:cubicBezTo>
                    <a:cubicBezTo>
                      <a:pt x="44" y="16"/>
                      <a:pt x="52" y="19"/>
                      <a:pt x="52" y="23"/>
                    </a:cubicBezTo>
                    <a:cubicBezTo>
                      <a:pt x="53" y="28"/>
                      <a:pt x="47" y="32"/>
                      <a:pt x="43" y="32"/>
                    </a:cubicBezTo>
                    <a:close/>
                    <a:moveTo>
                      <a:pt x="63" y="27"/>
                    </a:moveTo>
                    <a:cubicBezTo>
                      <a:pt x="55" y="27"/>
                      <a:pt x="59" y="13"/>
                      <a:pt x="64" y="18"/>
                    </a:cubicBezTo>
                    <a:cubicBezTo>
                      <a:pt x="64" y="21"/>
                      <a:pt x="65" y="25"/>
                      <a:pt x="63" y="27"/>
                    </a:cubicBezTo>
                    <a:close/>
                    <a:moveTo>
                      <a:pt x="63" y="27"/>
                    </a:moveTo>
                    <a:cubicBezTo>
                      <a:pt x="63" y="27"/>
                      <a:pt x="63" y="27"/>
                      <a:pt x="63" y="27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 rot="21366453">
                <a:off x="3843936" y="1817139"/>
                <a:ext cx="409607" cy="350244"/>
              </a:xfrm>
              <a:custGeom>
                <a:avLst/>
                <a:gdLst/>
                <a:ahLst/>
                <a:cxnLst>
                  <a:cxn ang="0">
                    <a:pos x="94" y="50"/>
                  </a:cxn>
                  <a:cxn ang="0">
                    <a:pos x="77" y="48"/>
                  </a:cxn>
                  <a:cxn ang="0">
                    <a:pos x="74" y="32"/>
                  </a:cxn>
                  <a:cxn ang="0">
                    <a:pos x="86" y="26"/>
                  </a:cxn>
                  <a:cxn ang="0">
                    <a:pos x="86" y="19"/>
                  </a:cxn>
                  <a:cxn ang="0">
                    <a:pos x="83" y="23"/>
                  </a:cxn>
                  <a:cxn ang="0">
                    <a:pos x="65" y="23"/>
                  </a:cxn>
                  <a:cxn ang="0">
                    <a:pos x="74" y="11"/>
                  </a:cxn>
                  <a:cxn ang="0">
                    <a:pos x="71" y="5"/>
                  </a:cxn>
                  <a:cxn ang="0">
                    <a:pos x="70" y="10"/>
                  </a:cxn>
                  <a:cxn ang="0">
                    <a:pos x="54" y="20"/>
                  </a:cxn>
                  <a:cxn ang="0">
                    <a:pos x="57" y="10"/>
                  </a:cxn>
                  <a:cxn ang="0">
                    <a:pos x="53" y="7"/>
                  </a:cxn>
                  <a:cxn ang="0">
                    <a:pos x="54" y="10"/>
                  </a:cxn>
                  <a:cxn ang="0">
                    <a:pos x="52" y="19"/>
                  </a:cxn>
                  <a:cxn ang="0">
                    <a:pos x="35" y="8"/>
                  </a:cxn>
                  <a:cxn ang="0">
                    <a:pos x="31" y="0"/>
                  </a:cxn>
                  <a:cxn ang="0">
                    <a:pos x="31" y="10"/>
                  </a:cxn>
                  <a:cxn ang="0">
                    <a:pos x="39" y="23"/>
                  </a:cxn>
                  <a:cxn ang="0">
                    <a:pos x="20" y="23"/>
                  </a:cxn>
                  <a:cxn ang="0">
                    <a:pos x="15" y="19"/>
                  </a:cxn>
                  <a:cxn ang="0">
                    <a:pos x="18" y="25"/>
                  </a:cxn>
                  <a:cxn ang="0">
                    <a:pos x="29" y="33"/>
                  </a:cxn>
                  <a:cxn ang="0">
                    <a:pos x="11" y="43"/>
                  </a:cxn>
                  <a:cxn ang="0">
                    <a:pos x="2" y="43"/>
                  </a:cxn>
                  <a:cxn ang="0">
                    <a:pos x="11" y="47"/>
                  </a:cxn>
                  <a:cxn ang="0">
                    <a:pos x="26" y="47"/>
                  </a:cxn>
                  <a:cxn ang="0">
                    <a:pos x="17" y="56"/>
                  </a:cxn>
                  <a:cxn ang="0">
                    <a:pos x="11" y="58"/>
                  </a:cxn>
                  <a:cxn ang="0">
                    <a:pos x="18" y="59"/>
                  </a:cxn>
                  <a:cxn ang="0">
                    <a:pos x="28" y="55"/>
                  </a:cxn>
                  <a:cxn ang="0">
                    <a:pos x="33" y="71"/>
                  </a:cxn>
                  <a:cxn ang="0">
                    <a:pos x="28" y="76"/>
                  </a:cxn>
                  <a:cxn ang="0">
                    <a:pos x="35" y="73"/>
                  </a:cxn>
                  <a:cxn ang="0">
                    <a:pos x="40" y="68"/>
                  </a:cxn>
                  <a:cxn ang="0">
                    <a:pos x="47" y="83"/>
                  </a:cxn>
                  <a:cxn ang="0">
                    <a:pos x="45" y="89"/>
                  </a:cxn>
                  <a:cxn ang="0">
                    <a:pos x="50" y="84"/>
                  </a:cxn>
                  <a:cxn ang="0">
                    <a:pos x="50" y="70"/>
                  </a:cxn>
                  <a:cxn ang="0">
                    <a:pos x="61" y="69"/>
                  </a:cxn>
                  <a:cxn ang="0">
                    <a:pos x="62" y="82"/>
                  </a:cxn>
                  <a:cxn ang="0">
                    <a:pos x="69" y="84"/>
                  </a:cxn>
                  <a:cxn ang="0">
                    <a:pos x="66" y="79"/>
                  </a:cxn>
                  <a:cxn ang="0">
                    <a:pos x="69" y="64"/>
                  </a:cxn>
                  <a:cxn ang="0">
                    <a:pos x="72" y="71"/>
                  </a:cxn>
                  <a:cxn ang="0">
                    <a:pos x="77" y="70"/>
                  </a:cxn>
                  <a:cxn ang="0">
                    <a:pos x="74" y="68"/>
                  </a:cxn>
                  <a:cxn ang="0">
                    <a:pos x="76" y="53"/>
                  </a:cxn>
                  <a:cxn ang="0">
                    <a:pos x="95" y="60"/>
                  </a:cxn>
                  <a:cxn ang="0">
                    <a:pos x="103" y="49"/>
                  </a:cxn>
                  <a:cxn ang="0">
                    <a:pos x="40" y="40"/>
                  </a:cxn>
                  <a:cxn ang="0">
                    <a:pos x="48" y="40"/>
                  </a:cxn>
                  <a:cxn ang="0">
                    <a:pos x="54" y="52"/>
                  </a:cxn>
                  <a:cxn ang="0">
                    <a:pos x="54" y="46"/>
                  </a:cxn>
                  <a:cxn ang="0">
                    <a:pos x="54" y="52"/>
                  </a:cxn>
                  <a:cxn ang="0">
                    <a:pos x="60" y="36"/>
                  </a:cxn>
                  <a:cxn ang="0">
                    <a:pos x="68" y="36"/>
                  </a:cxn>
                  <a:cxn ang="0">
                    <a:pos x="64" y="40"/>
                  </a:cxn>
                </a:cxnLst>
                <a:rect l="0" t="0" r="r" b="b"/>
                <a:pathLst>
                  <a:path w="107" h="91">
                    <a:moveTo>
                      <a:pt x="103" y="49"/>
                    </a:moveTo>
                    <a:cubicBezTo>
                      <a:pt x="100" y="47"/>
                      <a:pt x="96" y="47"/>
                      <a:pt x="94" y="50"/>
                    </a:cubicBezTo>
                    <a:cubicBezTo>
                      <a:pt x="94" y="51"/>
                      <a:pt x="93" y="51"/>
                      <a:pt x="93" y="51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7" y="47"/>
                      <a:pt x="77" y="46"/>
                      <a:pt x="77" y="45"/>
                    </a:cubicBezTo>
                    <a:cubicBezTo>
                      <a:pt x="77" y="40"/>
                      <a:pt x="76" y="36"/>
                      <a:pt x="74" y="32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5" y="26"/>
                      <a:pt x="86" y="26"/>
                      <a:pt x="86" y="26"/>
                    </a:cubicBezTo>
                    <a:cubicBezTo>
                      <a:pt x="88" y="26"/>
                      <a:pt x="90" y="24"/>
                      <a:pt x="90" y="22"/>
                    </a:cubicBezTo>
                    <a:cubicBezTo>
                      <a:pt x="89" y="20"/>
                      <a:pt x="88" y="19"/>
                      <a:pt x="86" y="19"/>
                    </a:cubicBezTo>
                    <a:cubicBezTo>
                      <a:pt x="84" y="19"/>
                      <a:pt x="82" y="21"/>
                      <a:pt x="82" y="23"/>
                    </a:cubicBezTo>
                    <a:cubicBezTo>
                      <a:pt x="82" y="23"/>
                      <a:pt x="83" y="23"/>
                      <a:pt x="83" y="23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0" y="27"/>
                      <a:pt x="68" y="25"/>
                      <a:pt x="65" y="23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3" y="11"/>
                      <a:pt x="74" y="11"/>
                      <a:pt x="74" y="11"/>
                    </a:cubicBezTo>
                    <a:cubicBezTo>
                      <a:pt x="76" y="10"/>
                      <a:pt x="77" y="8"/>
                      <a:pt x="76" y="6"/>
                    </a:cubicBezTo>
                    <a:cubicBezTo>
                      <a:pt x="75" y="4"/>
                      <a:pt x="73" y="4"/>
                      <a:pt x="71" y="5"/>
                    </a:cubicBezTo>
                    <a:cubicBezTo>
                      <a:pt x="69" y="6"/>
                      <a:pt x="68" y="8"/>
                      <a:pt x="69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0" y="21"/>
                      <a:pt x="57" y="20"/>
                      <a:pt x="54" y="20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7" y="10"/>
                      <a:pt x="57" y="10"/>
                    </a:cubicBezTo>
                    <a:cubicBezTo>
                      <a:pt x="58" y="9"/>
                      <a:pt x="58" y="7"/>
                      <a:pt x="57" y="6"/>
                    </a:cubicBezTo>
                    <a:cubicBezTo>
                      <a:pt x="56" y="5"/>
                      <a:pt x="54" y="5"/>
                      <a:pt x="53" y="7"/>
                    </a:cubicBezTo>
                    <a:cubicBezTo>
                      <a:pt x="52" y="8"/>
                      <a:pt x="52" y="9"/>
                      <a:pt x="53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19"/>
                      <a:pt x="52" y="19"/>
                    </a:cubicBezTo>
                    <a:cubicBezTo>
                      <a:pt x="48" y="19"/>
                      <a:pt x="45" y="20"/>
                      <a:pt x="42" y="2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6" y="7"/>
                      <a:pt x="36" y="6"/>
                      <a:pt x="36" y="5"/>
                    </a:cubicBezTo>
                    <a:cubicBezTo>
                      <a:pt x="36" y="2"/>
                      <a:pt x="34" y="0"/>
                      <a:pt x="31" y="0"/>
                    </a:cubicBezTo>
                    <a:cubicBezTo>
                      <a:pt x="28" y="0"/>
                      <a:pt x="26" y="2"/>
                      <a:pt x="26" y="5"/>
                    </a:cubicBezTo>
                    <a:cubicBezTo>
                      <a:pt x="26" y="8"/>
                      <a:pt x="29" y="10"/>
                      <a:pt x="31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6" y="25"/>
                      <a:pt x="33" y="28"/>
                      <a:pt x="30" y="31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2"/>
                      <a:pt x="20" y="21"/>
                      <a:pt x="20" y="20"/>
                    </a:cubicBezTo>
                    <a:cubicBezTo>
                      <a:pt x="19" y="19"/>
                      <a:pt x="17" y="18"/>
                      <a:pt x="15" y="19"/>
                    </a:cubicBezTo>
                    <a:cubicBezTo>
                      <a:pt x="13" y="19"/>
                      <a:pt x="12" y="21"/>
                      <a:pt x="13" y="23"/>
                    </a:cubicBezTo>
                    <a:cubicBezTo>
                      <a:pt x="14" y="25"/>
                      <a:pt x="16" y="26"/>
                      <a:pt x="18" y="25"/>
                    </a:cubicBezTo>
                    <a:cubicBezTo>
                      <a:pt x="18" y="25"/>
                      <a:pt x="18" y="25"/>
                      <a:pt x="19" y="25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8" y="36"/>
                      <a:pt x="27" y="39"/>
                      <a:pt x="26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0" y="42"/>
                      <a:pt x="9" y="41"/>
                      <a:pt x="8" y="41"/>
                    </a:cubicBezTo>
                    <a:cubicBezTo>
                      <a:pt x="6" y="39"/>
                      <a:pt x="3" y="40"/>
                      <a:pt x="2" y="43"/>
                    </a:cubicBezTo>
                    <a:cubicBezTo>
                      <a:pt x="0" y="45"/>
                      <a:pt x="1" y="48"/>
                      <a:pt x="4" y="49"/>
                    </a:cubicBezTo>
                    <a:cubicBezTo>
                      <a:pt x="6" y="51"/>
                      <a:pt x="9" y="50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9"/>
                      <a:pt x="27" y="51"/>
                      <a:pt x="27" y="52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6"/>
                      <a:pt x="16" y="55"/>
                      <a:pt x="15" y="55"/>
                    </a:cubicBezTo>
                    <a:cubicBezTo>
                      <a:pt x="13" y="55"/>
                      <a:pt x="11" y="56"/>
                      <a:pt x="11" y="58"/>
                    </a:cubicBezTo>
                    <a:cubicBezTo>
                      <a:pt x="11" y="60"/>
                      <a:pt x="12" y="62"/>
                      <a:pt x="14" y="62"/>
                    </a:cubicBezTo>
                    <a:cubicBezTo>
                      <a:pt x="16" y="63"/>
                      <a:pt x="18" y="61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30" y="59"/>
                      <a:pt x="33" y="63"/>
                      <a:pt x="38" y="66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2" y="71"/>
                      <a:pt x="31" y="71"/>
                      <a:pt x="30" y="71"/>
                    </a:cubicBezTo>
                    <a:cubicBezTo>
                      <a:pt x="28" y="72"/>
                      <a:pt x="27" y="74"/>
                      <a:pt x="28" y="76"/>
                    </a:cubicBezTo>
                    <a:cubicBezTo>
                      <a:pt x="29" y="78"/>
                      <a:pt x="31" y="79"/>
                      <a:pt x="33" y="78"/>
                    </a:cubicBezTo>
                    <a:cubicBezTo>
                      <a:pt x="35" y="77"/>
                      <a:pt x="36" y="75"/>
                      <a:pt x="35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2" y="69"/>
                      <a:pt x="45" y="70"/>
                      <a:pt x="48" y="70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6" y="83"/>
                      <a:pt x="45" y="84"/>
                      <a:pt x="44" y="84"/>
                    </a:cubicBezTo>
                    <a:cubicBezTo>
                      <a:pt x="43" y="86"/>
                      <a:pt x="44" y="88"/>
                      <a:pt x="45" y="89"/>
                    </a:cubicBezTo>
                    <a:cubicBezTo>
                      <a:pt x="47" y="91"/>
                      <a:pt x="49" y="90"/>
                      <a:pt x="50" y="89"/>
                    </a:cubicBezTo>
                    <a:cubicBezTo>
                      <a:pt x="51" y="87"/>
                      <a:pt x="51" y="85"/>
                      <a:pt x="50" y="84"/>
                    </a:cubicBezTo>
                    <a:cubicBezTo>
                      <a:pt x="49" y="84"/>
                      <a:pt x="49" y="84"/>
                      <a:pt x="49" y="8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0"/>
                      <a:pt x="51" y="70"/>
                      <a:pt x="52" y="70"/>
                    </a:cubicBezTo>
                    <a:cubicBezTo>
                      <a:pt x="55" y="70"/>
                      <a:pt x="58" y="70"/>
                      <a:pt x="61" y="69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81"/>
                      <a:pt x="63" y="81"/>
                      <a:pt x="62" y="82"/>
                    </a:cubicBezTo>
                    <a:cubicBezTo>
                      <a:pt x="62" y="84"/>
                      <a:pt x="63" y="86"/>
                      <a:pt x="65" y="86"/>
                    </a:cubicBezTo>
                    <a:cubicBezTo>
                      <a:pt x="67" y="87"/>
                      <a:pt x="69" y="86"/>
                      <a:pt x="69" y="84"/>
                    </a:cubicBezTo>
                    <a:cubicBezTo>
                      <a:pt x="70" y="82"/>
                      <a:pt x="69" y="80"/>
                      <a:pt x="67" y="80"/>
                    </a:cubicBezTo>
                    <a:cubicBezTo>
                      <a:pt x="67" y="79"/>
                      <a:pt x="66" y="79"/>
                      <a:pt x="66" y="79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65" y="67"/>
                      <a:pt x="67" y="65"/>
                      <a:pt x="69" y="64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70"/>
                      <a:pt x="72" y="70"/>
                      <a:pt x="72" y="71"/>
                    </a:cubicBezTo>
                    <a:cubicBezTo>
                      <a:pt x="72" y="72"/>
                      <a:pt x="73" y="73"/>
                      <a:pt x="75" y="73"/>
                    </a:cubicBezTo>
                    <a:cubicBezTo>
                      <a:pt x="76" y="73"/>
                      <a:pt x="77" y="71"/>
                      <a:pt x="77" y="70"/>
                    </a:cubicBezTo>
                    <a:cubicBezTo>
                      <a:pt x="77" y="69"/>
                      <a:pt x="75" y="68"/>
                      <a:pt x="74" y="68"/>
                    </a:cubicBezTo>
                    <a:cubicBezTo>
                      <a:pt x="74" y="68"/>
                      <a:pt x="74" y="68"/>
                      <a:pt x="74" y="6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3" y="60"/>
                      <a:pt x="75" y="57"/>
                      <a:pt x="76" y="53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3" y="57"/>
                      <a:pt x="94" y="59"/>
                      <a:pt x="95" y="60"/>
                    </a:cubicBezTo>
                    <a:cubicBezTo>
                      <a:pt x="98" y="62"/>
                      <a:pt x="102" y="61"/>
                      <a:pt x="104" y="58"/>
                    </a:cubicBezTo>
                    <a:cubicBezTo>
                      <a:pt x="107" y="55"/>
                      <a:pt x="106" y="51"/>
                      <a:pt x="103" y="49"/>
                    </a:cubicBezTo>
                    <a:close/>
                    <a:moveTo>
                      <a:pt x="44" y="44"/>
                    </a:moveTo>
                    <a:cubicBezTo>
                      <a:pt x="42" y="44"/>
                      <a:pt x="40" y="42"/>
                      <a:pt x="40" y="40"/>
                    </a:cubicBezTo>
                    <a:cubicBezTo>
                      <a:pt x="40" y="38"/>
                      <a:pt x="42" y="36"/>
                      <a:pt x="44" y="36"/>
                    </a:cubicBezTo>
                    <a:cubicBezTo>
                      <a:pt x="46" y="36"/>
                      <a:pt x="48" y="38"/>
                      <a:pt x="48" y="40"/>
                    </a:cubicBezTo>
                    <a:cubicBezTo>
                      <a:pt x="48" y="42"/>
                      <a:pt x="46" y="44"/>
                      <a:pt x="44" y="44"/>
                    </a:cubicBezTo>
                    <a:close/>
                    <a:moveTo>
                      <a:pt x="54" y="52"/>
                    </a:moveTo>
                    <a:cubicBezTo>
                      <a:pt x="52" y="52"/>
                      <a:pt x="51" y="51"/>
                      <a:pt x="51" y="49"/>
                    </a:cubicBezTo>
                    <a:cubicBezTo>
                      <a:pt x="51" y="48"/>
                      <a:pt x="52" y="46"/>
                      <a:pt x="54" y="46"/>
                    </a:cubicBezTo>
                    <a:cubicBezTo>
                      <a:pt x="55" y="46"/>
                      <a:pt x="56" y="48"/>
                      <a:pt x="56" y="49"/>
                    </a:cubicBezTo>
                    <a:cubicBezTo>
                      <a:pt x="56" y="51"/>
                      <a:pt x="55" y="52"/>
                      <a:pt x="54" y="52"/>
                    </a:cubicBezTo>
                    <a:close/>
                    <a:moveTo>
                      <a:pt x="64" y="40"/>
                    </a:moveTo>
                    <a:cubicBezTo>
                      <a:pt x="62" y="40"/>
                      <a:pt x="60" y="38"/>
                      <a:pt x="60" y="36"/>
                    </a:cubicBezTo>
                    <a:cubicBezTo>
                      <a:pt x="60" y="34"/>
                      <a:pt x="62" y="32"/>
                      <a:pt x="64" y="32"/>
                    </a:cubicBezTo>
                    <a:cubicBezTo>
                      <a:pt x="66" y="32"/>
                      <a:pt x="68" y="34"/>
                      <a:pt x="68" y="36"/>
                    </a:cubicBezTo>
                    <a:cubicBezTo>
                      <a:pt x="68" y="38"/>
                      <a:pt x="66" y="40"/>
                      <a:pt x="64" y="40"/>
                    </a:cubicBezTo>
                    <a:close/>
                    <a:moveTo>
                      <a:pt x="64" y="40"/>
                    </a:moveTo>
                    <a:cubicBezTo>
                      <a:pt x="64" y="40"/>
                      <a:pt x="64" y="40"/>
                      <a:pt x="64" y="4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 rot="21366453">
                <a:off x="4278909" y="1774585"/>
                <a:ext cx="249592" cy="213419"/>
              </a:xfrm>
              <a:custGeom>
                <a:avLst/>
                <a:gdLst/>
                <a:ahLst/>
                <a:cxnLst>
                  <a:cxn ang="0">
                    <a:pos x="94" y="50"/>
                  </a:cxn>
                  <a:cxn ang="0">
                    <a:pos x="77" y="48"/>
                  </a:cxn>
                  <a:cxn ang="0">
                    <a:pos x="74" y="32"/>
                  </a:cxn>
                  <a:cxn ang="0">
                    <a:pos x="86" y="26"/>
                  </a:cxn>
                  <a:cxn ang="0">
                    <a:pos x="86" y="19"/>
                  </a:cxn>
                  <a:cxn ang="0">
                    <a:pos x="83" y="23"/>
                  </a:cxn>
                  <a:cxn ang="0">
                    <a:pos x="65" y="23"/>
                  </a:cxn>
                  <a:cxn ang="0">
                    <a:pos x="74" y="11"/>
                  </a:cxn>
                  <a:cxn ang="0">
                    <a:pos x="71" y="5"/>
                  </a:cxn>
                  <a:cxn ang="0">
                    <a:pos x="70" y="10"/>
                  </a:cxn>
                  <a:cxn ang="0">
                    <a:pos x="54" y="20"/>
                  </a:cxn>
                  <a:cxn ang="0">
                    <a:pos x="57" y="10"/>
                  </a:cxn>
                  <a:cxn ang="0">
                    <a:pos x="53" y="7"/>
                  </a:cxn>
                  <a:cxn ang="0">
                    <a:pos x="54" y="10"/>
                  </a:cxn>
                  <a:cxn ang="0">
                    <a:pos x="52" y="19"/>
                  </a:cxn>
                  <a:cxn ang="0">
                    <a:pos x="35" y="8"/>
                  </a:cxn>
                  <a:cxn ang="0">
                    <a:pos x="31" y="0"/>
                  </a:cxn>
                  <a:cxn ang="0">
                    <a:pos x="31" y="10"/>
                  </a:cxn>
                  <a:cxn ang="0">
                    <a:pos x="39" y="23"/>
                  </a:cxn>
                  <a:cxn ang="0">
                    <a:pos x="20" y="23"/>
                  </a:cxn>
                  <a:cxn ang="0">
                    <a:pos x="15" y="19"/>
                  </a:cxn>
                  <a:cxn ang="0">
                    <a:pos x="18" y="25"/>
                  </a:cxn>
                  <a:cxn ang="0">
                    <a:pos x="29" y="33"/>
                  </a:cxn>
                  <a:cxn ang="0">
                    <a:pos x="11" y="43"/>
                  </a:cxn>
                  <a:cxn ang="0">
                    <a:pos x="2" y="43"/>
                  </a:cxn>
                  <a:cxn ang="0">
                    <a:pos x="11" y="47"/>
                  </a:cxn>
                  <a:cxn ang="0">
                    <a:pos x="26" y="47"/>
                  </a:cxn>
                  <a:cxn ang="0">
                    <a:pos x="17" y="56"/>
                  </a:cxn>
                  <a:cxn ang="0">
                    <a:pos x="11" y="58"/>
                  </a:cxn>
                  <a:cxn ang="0">
                    <a:pos x="18" y="59"/>
                  </a:cxn>
                  <a:cxn ang="0">
                    <a:pos x="28" y="55"/>
                  </a:cxn>
                  <a:cxn ang="0">
                    <a:pos x="33" y="71"/>
                  </a:cxn>
                  <a:cxn ang="0">
                    <a:pos x="28" y="76"/>
                  </a:cxn>
                  <a:cxn ang="0">
                    <a:pos x="35" y="73"/>
                  </a:cxn>
                  <a:cxn ang="0">
                    <a:pos x="40" y="68"/>
                  </a:cxn>
                  <a:cxn ang="0">
                    <a:pos x="47" y="83"/>
                  </a:cxn>
                  <a:cxn ang="0">
                    <a:pos x="45" y="89"/>
                  </a:cxn>
                  <a:cxn ang="0">
                    <a:pos x="50" y="84"/>
                  </a:cxn>
                  <a:cxn ang="0">
                    <a:pos x="50" y="70"/>
                  </a:cxn>
                  <a:cxn ang="0">
                    <a:pos x="61" y="69"/>
                  </a:cxn>
                  <a:cxn ang="0">
                    <a:pos x="62" y="82"/>
                  </a:cxn>
                  <a:cxn ang="0">
                    <a:pos x="69" y="84"/>
                  </a:cxn>
                  <a:cxn ang="0">
                    <a:pos x="66" y="79"/>
                  </a:cxn>
                  <a:cxn ang="0">
                    <a:pos x="69" y="64"/>
                  </a:cxn>
                  <a:cxn ang="0">
                    <a:pos x="72" y="71"/>
                  </a:cxn>
                  <a:cxn ang="0">
                    <a:pos x="77" y="70"/>
                  </a:cxn>
                  <a:cxn ang="0">
                    <a:pos x="74" y="68"/>
                  </a:cxn>
                  <a:cxn ang="0">
                    <a:pos x="76" y="53"/>
                  </a:cxn>
                  <a:cxn ang="0">
                    <a:pos x="95" y="60"/>
                  </a:cxn>
                  <a:cxn ang="0">
                    <a:pos x="103" y="49"/>
                  </a:cxn>
                  <a:cxn ang="0">
                    <a:pos x="40" y="40"/>
                  </a:cxn>
                  <a:cxn ang="0">
                    <a:pos x="48" y="40"/>
                  </a:cxn>
                  <a:cxn ang="0">
                    <a:pos x="54" y="52"/>
                  </a:cxn>
                  <a:cxn ang="0">
                    <a:pos x="54" y="46"/>
                  </a:cxn>
                  <a:cxn ang="0">
                    <a:pos x="54" y="52"/>
                  </a:cxn>
                  <a:cxn ang="0">
                    <a:pos x="60" y="36"/>
                  </a:cxn>
                  <a:cxn ang="0">
                    <a:pos x="68" y="36"/>
                  </a:cxn>
                  <a:cxn ang="0">
                    <a:pos x="64" y="40"/>
                  </a:cxn>
                </a:cxnLst>
                <a:rect l="0" t="0" r="r" b="b"/>
                <a:pathLst>
                  <a:path w="107" h="91">
                    <a:moveTo>
                      <a:pt x="103" y="49"/>
                    </a:moveTo>
                    <a:cubicBezTo>
                      <a:pt x="100" y="47"/>
                      <a:pt x="96" y="47"/>
                      <a:pt x="94" y="50"/>
                    </a:cubicBezTo>
                    <a:cubicBezTo>
                      <a:pt x="94" y="51"/>
                      <a:pt x="93" y="51"/>
                      <a:pt x="93" y="51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7" y="47"/>
                      <a:pt x="77" y="46"/>
                      <a:pt x="77" y="45"/>
                    </a:cubicBezTo>
                    <a:cubicBezTo>
                      <a:pt x="77" y="40"/>
                      <a:pt x="76" y="36"/>
                      <a:pt x="74" y="32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5" y="26"/>
                      <a:pt x="86" y="26"/>
                      <a:pt x="86" y="26"/>
                    </a:cubicBezTo>
                    <a:cubicBezTo>
                      <a:pt x="88" y="26"/>
                      <a:pt x="90" y="24"/>
                      <a:pt x="90" y="22"/>
                    </a:cubicBezTo>
                    <a:cubicBezTo>
                      <a:pt x="89" y="20"/>
                      <a:pt x="88" y="19"/>
                      <a:pt x="86" y="19"/>
                    </a:cubicBezTo>
                    <a:cubicBezTo>
                      <a:pt x="84" y="19"/>
                      <a:pt x="82" y="21"/>
                      <a:pt x="82" y="23"/>
                    </a:cubicBezTo>
                    <a:cubicBezTo>
                      <a:pt x="82" y="23"/>
                      <a:pt x="83" y="23"/>
                      <a:pt x="83" y="23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0" y="27"/>
                      <a:pt x="68" y="25"/>
                      <a:pt x="65" y="23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3" y="11"/>
                      <a:pt x="74" y="11"/>
                      <a:pt x="74" y="11"/>
                    </a:cubicBezTo>
                    <a:cubicBezTo>
                      <a:pt x="76" y="10"/>
                      <a:pt x="77" y="8"/>
                      <a:pt x="76" y="6"/>
                    </a:cubicBezTo>
                    <a:cubicBezTo>
                      <a:pt x="75" y="4"/>
                      <a:pt x="73" y="4"/>
                      <a:pt x="71" y="5"/>
                    </a:cubicBezTo>
                    <a:cubicBezTo>
                      <a:pt x="69" y="6"/>
                      <a:pt x="68" y="8"/>
                      <a:pt x="69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0" y="21"/>
                      <a:pt x="57" y="20"/>
                      <a:pt x="54" y="20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7" y="10"/>
                      <a:pt x="57" y="10"/>
                    </a:cubicBezTo>
                    <a:cubicBezTo>
                      <a:pt x="58" y="9"/>
                      <a:pt x="58" y="7"/>
                      <a:pt x="57" y="6"/>
                    </a:cubicBezTo>
                    <a:cubicBezTo>
                      <a:pt x="56" y="5"/>
                      <a:pt x="54" y="5"/>
                      <a:pt x="53" y="7"/>
                    </a:cubicBezTo>
                    <a:cubicBezTo>
                      <a:pt x="52" y="8"/>
                      <a:pt x="52" y="9"/>
                      <a:pt x="53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2" y="20"/>
                      <a:pt x="52" y="19"/>
                      <a:pt x="52" y="19"/>
                    </a:cubicBezTo>
                    <a:cubicBezTo>
                      <a:pt x="48" y="19"/>
                      <a:pt x="45" y="20"/>
                      <a:pt x="42" y="21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6" y="7"/>
                      <a:pt x="36" y="6"/>
                      <a:pt x="36" y="5"/>
                    </a:cubicBezTo>
                    <a:cubicBezTo>
                      <a:pt x="36" y="2"/>
                      <a:pt x="34" y="0"/>
                      <a:pt x="31" y="0"/>
                    </a:cubicBezTo>
                    <a:cubicBezTo>
                      <a:pt x="28" y="0"/>
                      <a:pt x="26" y="2"/>
                      <a:pt x="26" y="5"/>
                    </a:cubicBezTo>
                    <a:cubicBezTo>
                      <a:pt x="26" y="8"/>
                      <a:pt x="29" y="10"/>
                      <a:pt x="31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6" y="25"/>
                      <a:pt x="33" y="28"/>
                      <a:pt x="30" y="31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2"/>
                      <a:pt x="20" y="21"/>
                      <a:pt x="20" y="20"/>
                    </a:cubicBezTo>
                    <a:cubicBezTo>
                      <a:pt x="19" y="19"/>
                      <a:pt x="17" y="18"/>
                      <a:pt x="15" y="19"/>
                    </a:cubicBezTo>
                    <a:cubicBezTo>
                      <a:pt x="13" y="19"/>
                      <a:pt x="12" y="21"/>
                      <a:pt x="13" y="23"/>
                    </a:cubicBezTo>
                    <a:cubicBezTo>
                      <a:pt x="14" y="25"/>
                      <a:pt x="16" y="26"/>
                      <a:pt x="18" y="25"/>
                    </a:cubicBezTo>
                    <a:cubicBezTo>
                      <a:pt x="18" y="25"/>
                      <a:pt x="18" y="25"/>
                      <a:pt x="19" y="25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8" y="36"/>
                      <a:pt x="27" y="39"/>
                      <a:pt x="26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0" y="42"/>
                      <a:pt x="9" y="41"/>
                      <a:pt x="8" y="41"/>
                    </a:cubicBezTo>
                    <a:cubicBezTo>
                      <a:pt x="6" y="39"/>
                      <a:pt x="3" y="40"/>
                      <a:pt x="2" y="43"/>
                    </a:cubicBezTo>
                    <a:cubicBezTo>
                      <a:pt x="0" y="45"/>
                      <a:pt x="1" y="48"/>
                      <a:pt x="4" y="49"/>
                    </a:cubicBezTo>
                    <a:cubicBezTo>
                      <a:pt x="6" y="51"/>
                      <a:pt x="9" y="50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9"/>
                      <a:pt x="27" y="51"/>
                      <a:pt x="27" y="52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6"/>
                      <a:pt x="16" y="55"/>
                      <a:pt x="15" y="55"/>
                    </a:cubicBezTo>
                    <a:cubicBezTo>
                      <a:pt x="13" y="55"/>
                      <a:pt x="11" y="56"/>
                      <a:pt x="11" y="58"/>
                    </a:cubicBezTo>
                    <a:cubicBezTo>
                      <a:pt x="11" y="60"/>
                      <a:pt x="12" y="62"/>
                      <a:pt x="14" y="62"/>
                    </a:cubicBezTo>
                    <a:cubicBezTo>
                      <a:pt x="16" y="63"/>
                      <a:pt x="18" y="61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30" y="59"/>
                      <a:pt x="33" y="63"/>
                      <a:pt x="38" y="66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2" y="71"/>
                      <a:pt x="31" y="71"/>
                      <a:pt x="30" y="71"/>
                    </a:cubicBezTo>
                    <a:cubicBezTo>
                      <a:pt x="28" y="72"/>
                      <a:pt x="27" y="74"/>
                      <a:pt x="28" y="76"/>
                    </a:cubicBezTo>
                    <a:cubicBezTo>
                      <a:pt x="29" y="78"/>
                      <a:pt x="31" y="79"/>
                      <a:pt x="33" y="78"/>
                    </a:cubicBezTo>
                    <a:cubicBezTo>
                      <a:pt x="35" y="77"/>
                      <a:pt x="36" y="75"/>
                      <a:pt x="35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2" y="69"/>
                      <a:pt x="45" y="70"/>
                      <a:pt x="48" y="70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6" y="83"/>
                      <a:pt x="45" y="84"/>
                      <a:pt x="44" y="84"/>
                    </a:cubicBezTo>
                    <a:cubicBezTo>
                      <a:pt x="43" y="86"/>
                      <a:pt x="44" y="88"/>
                      <a:pt x="45" y="89"/>
                    </a:cubicBezTo>
                    <a:cubicBezTo>
                      <a:pt x="47" y="91"/>
                      <a:pt x="49" y="90"/>
                      <a:pt x="50" y="89"/>
                    </a:cubicBezTo>
                    <a:cubicBezTo>
                      <a:pt x="51" y="87"/>
                      <a:pt x="51" y="85"/>
                      <a:pt x="50" y="84"/>
                    </a:cubicBezTo>
                    <a:cubicBezTo>
                      <a:pt x="49" y="84"/>
                      <a:pt x="49" y="84"/>
                      <a:pt x="49" y="83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0"/>
                      <a:pt x="51" y="70"/>
                      <a:pt x="52" y="70"/>
                    </a:cubicBezTo>
                    <a:cubicBezTo>
                      <a:pt x="55" y="70"/>
                      <a:pt x="58" y="70"/>
                      <a:pt x="61" y="69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81"/>
                      <a:pt x="63" y="81"/>
                      <a:pt x="62" y="82"/>
                    </a:cubicBezTo>
                    <a:cubicBezTo>
                      <a:pt x="62" y="84"/>
                      <a:pt x="63" y="86"/>
                      <a:pt x="65" y="86"/>
                    </a:cubicBezTo>
                    <a:cubicBezTo>
                      <a:pt x="67" y="87"/>
                      <a:pt x="69" y="86"/>
                      <a:pt x="69" y="84"/>
                    </a:cubicBezTo>
                    <a:cubicBezTo>
                      <a:pt x="70" y="82"/>
                      <a:pt x="69" y="80"/>
                      <a:pt x="67" y="80"/>
                    </a:cubicBezTo>
                    <a:cubicBezTo>
                      <a:pt x="67" y="79"/>
                      <a:pt x="66" y="79"/>
                      <a:pt x="66" y="79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65" y="67"/>
                      <a:pt x="67" y="65"/>
                      <a:pt x="69" y="64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2" y="70"/>
                      <a:pt x="72" y="70"/>
                      <a:pt x="72" y="71"/>
                    </a:cubicBezTo>
                    <a:cubicBezTo>
                      <a:pt x="72" y="72"/>
                      <a:pt x="73" y="73"/>
                      <a:pt x="75" y="73"/>
                    </a:cubicBezTo>
                    <a:cubicBezTo>
                      <a:pt x="76" y="73"/>
                      <a:pt x="77" y="71"/>
                      <a:pt x="77" y="70"/>
                    </a:cubicBezTo>
                    <a:cubicBezTo>
                      <a:pt x="77" y="69"/>
                      <a:pt x="75" y="68"/>
                      <a:pt x="74" y="68"/>
                    </a:cubicBezTo>
                    <a:cubicBezTo>
                      <a:pt x="74" y="68"/>
                      <a:pt x="74" y="68"/>
                      <a:pt x="74" y="68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3" y="60"/>
                      <a:pt x="75" y="57"/>
                      <a:pt x="76" y="53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3" y="57"/>
                      <a:pt x="94" y="59"/>
                      <a:pt x="95" y="60"/>
                    </a:cubicBezTo>
                    <a:cubicBezTo>
                      <a:pt x="98" y="62"/>
                      <a:pt x="102" y="61"/>
                      <a:pt x="104" y="58"/>
                    </a:cubicBezTo>
                    <a:cubicBezTo>
                      <a:pt x="107" y="55"/>
                      <a:pt x="106" y="51"/>
                      <a:pt x="103" y="49"/>
                    </a:cubicBezTo>
                    <a:close/>
                    <a:moveTo>
                      <a:pt x="44" y="44"/>
                    </a:moveTo>
                    <a:cubicBezTo>
                      <a:pt x="42" y="44"/>
                      <a:pt x="40" y="42"/>
                      <a:pt x="40" y="40"/>
                    </a:cubicBezTo>
                    <a:cubicBezTo>
                      <a:pt x="40" y="38"/>
                      <a:pt x="42" y="36"/>
                      <a:pt x="44" y="36"/>
                    </a:cubicBezTo>
                    <a:cubicBezTo>
                      <a:pt x="46" y="36"/>
                      <a:pt x="48" y="38"/>
                      <a:pt x="48" y="40"/>
                    </a:cubicBezTo>
                    <a:cubicBezTo>
                      <a:pt x="48" y="42"/>
                      <a:pt x="46" y="44"/>
                      <a:pt x="44" y="44"/>
                    </a:cubicBezTo>
                    <a:close/>
                    <a:moveTo>
                      <a:pt x="54" y="52"/>
                    </a:moveTo>
                    <a:cubicBezTo>
                      <a:pt x="52" y="52"/>
                      <a:pt x="51" y="51"/>
                      <a:pt x="51" y="49"/>
                    </a:cubicBezTo>
                    <a:cubicBezTo>
                      <a:pt x="51" y="48"/>
                      <a:pt x="52" y="46"/>
                      <a:pt x="54" y="46"/>
                    </a:cubicBezTo>
                    <a:cubicBezTo>
                      <a:pt x="55" y="46"/>
                      <a:pt x="56" y="48"/>
                      <a:pt x="56" y="49"/>
                    </a:cubicBezTo>
                    <a:cubicBezTo>
                      <a:pt x="56" y="51"/>
                      <a:pt x="55" y="52"/>
                      <a:pt x="54" y="52"/>
                    </a:cubicBezTo>
                    <a:close/>
                    <a:moveTo>
                      <a:pt x="64" y="40"/>
                    </a:moveTo>
                    <a:cubicBezTo>
                      <a:pt x="62" y="40"/>
                      <a:pt x="60" y="38"/>
                      <a:pt x="60" y="36"/>
                    </a:cubicBezTo>
                    <a:cubicBezTo>
                      <a:pt x="60" y="34"/>
                      <a:pt x="62" y="32"/>
                      <a:pt x="64" y="32"/>
                    </a:cubicBezTo>
                    <a:cubicBezTo>
                      <a:pt x="66" y="32"/>
                      <a:pt x="68" y="34"/>
                      <a:pt x="68" y="36"/>
                    </a:cubicBezTo>
                    <a:cubicBezTo>
                      <a:pt x="68" y="38"/>
                      <a:pt x="66" y="40"/>
                      <a:pt x="64" y="40"/>
                    </a:cubicBezTo>
                    <a:close/>
                    <a:moveTo>
                      <a:pt x="64" y="40"/>
                    </a:moveTo>
                    <a:cubicBezTo>
                      <a:pt x="64" y="40"/>
                      <a:pt x="64" y="40"/>
                      <a:pt x="64" y="40"/>
                    </a:cubicBezTo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5"/>
              <p:cNvSpPr>
                <a:spLocks noEditPoints="1"/>
              </p:cNvSpPr>
              <p:nvPr/>
            </p:nvSpPr>
            <p:spPr bwMode="auto">
              <a:xfrm rot="17122296">
                <a:off x="3879196" y="2216808"/>
                <a:ext cx="249592" cy="268135"/>
              </a:xfrm>
              <a:custGeom>
                <a:avLst/>
                <a:gdLst/>
                <a:ahLst/>
                <a:cxnLst>
                  <a:cxn ang="0">
                    <a:pos x="261" y="74"/>
                  </a:cxn>
                  <a:cxn ang="0">
                    <a:pos x="282" y="53"/>
                  </a:cxn>
                  <a:cxn ang="0">
                    <a:pos x="261" y="32"/>
                  </a:cxn>
                  <a:cxn ang="0">
                    <a:pos x="240" y="53"/>
                  </a:cxn>
                  <a:cxn ang="0">
                    <a:pos x="244" y="65"/>
                  </a:cxn>
                  <a:cxn ang="0">
                    <a:pos x="146" y="41"/>
                  </a:cxn>
                  <a:cxn ang="0">
                    <a:pos x="162" y="21"/>
                  </a:cxn>
                  <a:cxn ang="0">
                    <a:pos x="142" y="0"/>
                  </a:cxn>
                  <a:cxn ang="0">
                    <a:pos x="121" y="21"/>
                  </a:cxn>
                  <a:cxn ang="0">
                    <a:pos x="142" y="41"/>
                  </a:cxn>
                  <a:cxn ang="0">
                    <a:pos x="144" y="41"/>
                  </a:cxn>
                  <a:cxn ang="0">
                    <a:pos x="88" y="112"/>
                  </a:cxn>
                  <a:cxn ang="0">
                    <a:pos x="90" y="105"/>
                  </a:cxn>
                  <a:cxn ang="0">
                    <a:pos x="69" y="84"/>
                  </a:cxn>
                  <a:cxn ang="0">
                    <a:pos x="48" y="105"/>
                  </a:cxn>
                  <a:cxn ang="0">
                    <a:pos x="69" y="125"/>
                  </a:cxn>
                  <a:cxn ang="0">
                    <a:pos x="85" y="118"/>
                  </a:cxn>
                  <a:cxn ang="0">
                    <a:pos x="41" y="168"/>
                  </a:cxn>
                  <a:cxn ang="0">
                    <a:pos x="41" y="164"/>
                  </a:cxn>
                  <a:cxn ang="0">
                    <a:pos x="21" y="144"/>
                  </a:cxn>
                  <a:cxn ang="0">
                    <a:pos x="0" y="164"/>
                  </a:cxn>
                  <a:cxn ang="0">
                    <a:pos x="21" y="185"/>
                  </a:cxn>
                  <a:cxn ang="0">
                    <a:pos x="41" y="169"/>
                  </a:cxn>
                  <a:cxn ang="0">
                    <a:pos x="75" y="225"/>
                  </a:cxn>
                  <a:cxn ang="0">
                    <a:pos x="62" y="220"/>
                  </a:cxn>
                  <a:cxn ang="0">
                    <a:pos x="41" y="241"/>
                  </a:cxn>
                  <a:cxn ang="0">
                    <a:pos x="62" y="262"/>
                  </a:cxn>
                  <a:cxn ang="0">
                    <a:pos x="83" y="241"/>
                  </a:cxn>
                  <a:cxn ang="0">
                    <a:pos x="78" y="228"/>
                  </a:cxn>
                  <a:cxn ang="0">
                    <a:pos x="143" y="262"/>
                  </a:cxn>
                  <a:cxn ang="0">
                    <a:pos x="127" y="283"/>
                  </a:cxn>
                  <a:cxn ang="0">
                    <a:pos x="147" y="303"/>
                  </a:cxn>
                  <a:cxn ang="0">
                    <a:pos x="168" y="283"/>
                  </a:cxn>
                  <a:cxn ang="0">
                    <a:pos x="154" y="263"/>
                  </a:cxn>
                  <a:cxn ang="0">
                    <a:pos x="222" y="242"/>
                  </a:cxn>
                  <a:cxn ang="0">
                    <a:pos x="220" y="250"/>
                  </a:cxn>
                  <a:cxn ang="0">
                    <a:pos x="241" y="271"/>
                  </a:cxn>
                  <a:cxn ang="0">
                    <a:pos x="261" y="250"/>
                  </a:cxn>
                  <a:cxn ang="0">
                    <a:pos x="241" y="229"/>
                  </a:cxn>
                  <a:cxn ang="0">
                    <a:pos x="225" y="237"/>
                  </a:cxn>
                  <a:cxn ang="0">
                    <a:pos x="228" y="162"/>
                  </a:cxn>
                  <a:cxn ang="0">
                    <a:pos x="249" y="178"/>
                  </a:cxn>
                  <a:cxn ang="0">
                    <a:pos x="269" y="157"/>
                  </a:cxn>
                  <a:cxn ang="0">
                    <a:pos x="249" y="137"/>
                  </a:cxn>
                  <a:cxn ang="0">
                    <a:pos x="229" y="151"/>
                  </a:cxn>
                  <a:cxn ang="0">
                    <a:pos x="245" y="66"/>
                  </a:cxn>
                  <a:cxn ang="0">
                    <a:pos x="261" y="74"/>
                  </a:cxn>
                  <a:cxn ang="0">
                    <a:pos x="124" y="184"/>
                  </a:cxn>
                  <a:cxn ang="0">
                    <a:pos x="115" y="176"/>
                  </a:cxn>
                  <a:cxn ang="0">
                    <a:pos x="124" y="168"/>
                  </a:cxn>
                  <a:cxn ang="0">
                    <a:pos x="132" y="176"/>
                  </a:cxn>
                  <a:cxn ang="0">
                    <a:pos x="124" y="184"/>
                  </a:cxn>
                  <a:cxn ang="0">
                    <a:pos x="168" y="145"/>
                  </a:cxn>
                  <a:cxn ang="0">
                    <a:pos x="156" y="133"/>
                  </a:cxn>
                  <a:cxn ang="0">
                    <a:pos x="168" y="121"/>
                  </a:cxn>
                  <a:cxn ang="0">
                    <a:pos x="180" y="133"/>
                  </a:cxn>
                  <a:cxn ang="0">
                    <a:pos x="168" y="145"/>
                  </a:cxn>
                  <a:cxn ang="0">
                    <a:pos x="168" y="145"/>
                  </a:cxn>
                  <a:cxn ang="0">
                    <a:pos x="168" y="145"/>
                  </a:cxn>
                </a:cxnLst>
                <a:rect l="0" t="0" r="r" b="b"/>
                <a:pathLst>
                  <a:path w="282" h="303">
                    <a:moveTo>
                      <a:pt x="261" y="74"/>
                    </a:moveTo>
                    <a:cubicBezTo>
                      <a:pt x="272" y="74"/>
                      <a:pt x="282" y="64"/>
                      <a:pt x="282" y="53"/>
                    </a:cubicBezTo>
                    <a:cubicBezTo>
                      <a:pt x="282" y="41"/>
                      <a:pt x="272" y="32"/>
                      <a:pt x="261" y="32"/>
                    </a:cubicBezTo>
                    <a:cubicBezTo>
                      <a:pt x="249" y="32"/>
                      <a:pt x="240" y="41"/>
                      <a:pt x="240" y="53"/>
                    </a:cubicBezTo>
                    <a:cubicBezTo>
                      <a:pt x="240" y="57"/>
                      <a:pt x="242" y="61"/>
                      <a:pt x="244" y="65"/>
                    </a:cubicBezTo>
                    <a:cubicBezTo>
                      <a:pt x="217" y="86"/>
                      <a:pt x="165" y="114"/>
                      <a:pt x="146" y="41"/>
                    </a:cubicBezTo>
                    <a:cubicBezTo>
                      <a:pt x="155" y="39"/>
                      <a:pt x="162" y="31"/>
                      <a:pt x="162" y="21"/>
                    </a:cubicBezTo>
                    <a:cubicBezTo>
                      <a:pt x="162" y="9"/>
                      <a:pt x="153" y="0"/>
                      <a:pt x="142" y="0"/>
                    </a:cubicBezTo>
                    <a:cubicBezTo>
                      <a:pt x="130" y="0"/>
                      <a:pt x="121" y="9"/>
                      <a:pt x="121" y="21"/>
                    </a:cubicBezTo>
                    <a:cubicBezTo>
                      <a:pt x="121" y="32"/>
                      <a:pt x="130" y="41"/>
                      <a:pt x="142" y="41"/>
                    </a:cubicBezTo>
                    <a:cubicBezTo>
                      <a:pt x="142" y="41"/>
                      <a:pt x="143" y="41"/>
                      <a:pt x="144" y="41"/>
                    </a:cubicBezTo>
                    <a:cubicBezTo>
                      <a:pt x="143" y="95"/>
                      <a:pt x="145" y="143"/>
                      <a:pt x="88" y="112"/>
                    </a:cubicBezTo>
                    <a:cubicBezTo>
                      <a:pt x="89" y="110"/>
                      <a:pt x="90" y="107"/>
                      <a:pt x="90" y="105"/>
                    </a:cubicBezTo>
                    <a:cubicBezTo>
                      <a:pt x="90" y="93"/>
                      <a:pt x="81" y="84"/>
                      <a:pt x="69" y="84"/>
                    </a:cubicBezTo>
                    <a:cubicBezTo>
                      <a:pt x="58" y="84"/>
                      <a:pt x="48" y="93"/>
                      <a:pt x="48" y="105"/>
                    </a:cubicBezTo>
                    <a:cubicBezTo>
                      <a:pt x="48" y="116"/>
                      <a:pt x="58" y="125"/>
                      <a:pt x="69" y="125"/>
                    </a:cubicBezTo>
                    <a:cubicBezTo>
                      <a:pt x="75" y="125"/>
                      <a:pt x="81" y="123"/>
                      <a:pt x="85" y="118"/>
                    </a:cubicBezTo>
                    <a:cubicBezTo>
                      <a:pt x="119" y="159"/>
                      <a:pt x="102" y="167"/>
                      <a:pt x="41" y="168"/>
                    </a:cubicBezTo>
                    <a:cubicBezTo>
                      <a:pt x="41" y="167"/>
                      <a:pt x="41" y="166"/>
                      <a:pt x="41" y="164"/>
                    </a:cubicBezTo>
                    <a:cubicBezTo>
                      <a:pt x="41" y="153"/>
                      <a:pt x="32" y="144"/>
                      <a:pt x="21" y="144"/>
                    </a:cubicBezTo>
                    <a:cubicBezTo>
                      <a:pt x="9" y="144"/>
                      <a:pt x="0" y="153"/>
                      <a:pt x="0" y="164"/>
                    </a:cubicBezTo>
                    <a:cubicBezTo>
                      <a:pt x="0" y="176"/>
                      <a:pt x="9" y="185"/>
                      <a:pt x="21" y="185"/>
                    </a:cubicBezTo>
                    <a:cubicBezTo>
                      <a:pt x="31" y="185"/>
                      <a:pt x="39" y="178"/>
                      <a:pt x="41" y="169"/>
                    </a:cubicBezTo>
                    <a:cubicBezTo>
                      <a:pt x="82" y="184"/>
                      <a:pt x="92" y="196"/>
                      <a:pt x="75" y="225"/>
                    </a:cubicBezTo>
                    <a:cubicBezTo>
                      <a:pt x="71" y="222"/>
                      <a:pt x="67" y="220"/>
                      <a:pt x="62" y="220"/>
                    </a:cubicBezTo>
                    <a:cubicBezTo>
                      <a:pt x="51" y="220"/>
                      <a:pt x="41" y="230"/>
                      <a:pt x="41" y="241"/>
                    </a:cubicBezTo>
                    <a:cubicBezTo>
                      <a:pt x="41" y="253"/>
                      <a:pt x="51" y="262"/>
                      <a:pt x="62" y="262"/>
                    </a:cubicBezTo>
                    <a:cubicBezTo>
                      <a:pt x="74" y="262"/>
                      <a:pt x="83" y="253"/>
                      <a:pt x="83" y="241"/>
                    </a:cubicBezTo>
                    <a:cubicBezTo>
                      <a:pt x="83" y="236"/>
                      <a:pt x="81" y="232"/>
                      <a:pt x="78" y="228"/>
                    </a:cubicBezTo>
                    <a:cubicBezTo>
                      <a:pt x="121" y="197"/>
                      <a:pt x="141" y="198"/>
                      <a:pt x="143" y="262"/>
                    </a:cubicBezTo>
                    <a:cubicBezTo>
                      <a:pt x="134" y="264"/>
                      <a:pt x="127" y="273"/>
                      <a:pt x="127" y="283"/>
                    </a:cubicBezTo>
                    <a:cubicBezTo>
                      <a:pt x="127" y="294"/>
                      <a:pt x="136" y="303"/>
                      <a:pt x="147" y="303"/>
                    </a:cubicBezTo>
                    <a:cubicBezTo>
                      <a:pt x="159" y="303"/>
                      <a:pt x="168" y="294"/>
                      <a:pt x="168" y="283"/>
                    </a:cubicBezTo>
                    <a:cubicBezTo>
                      <a:pt x="168" y="273"/>
                      <a:pt x="162" y="265"/>
                      <a:pt x="154" y="263"/>
                    </a:cubicBezTo>
                    <a:cubicBezTo>
                      <a:pt x="172" y="230"/>
                      <a:pt x="188" y="225"/>
                      <a:pt x="222" y="242"/>
                    </a:cubicBezTo>
                    <a:cubicBezTo>
                      <a:pt x="221" y="244"/>
                      <a:pt x="220" y="247"/>
                      <a:pt x="220" y="250"/>
                    </a:cubicBezTo>
                    <a:cubicBezTo>
                      <a:pt x="220" y="261"/>
                      <a:pt x="229" y="271"/>
                      <a:pt x="241" y="271"/>
                    </a:cubicBezTo>
                    <a:cubicBezTo>
                      <a:pt x="252" y="271"/>
                      <a:pt x="261" y="261"/>
                      <a:pt x="261" y="250"/>
                    </a:cubicBezTo>
                    <a:cubicBezTo>
                      <a:pt x="261" y="238"/>
                      <a:pt x="252" y="229"/>
                      <a:pt x="241" y="229"/>
                    </a:cubicBezTo>
                    <a:cubicBezTo>
                      <a:pt x="234" y="229"/>
                      <a:pt x="229" y="232"/>
                      <a:pt x="225" y="237"/>
                    </a:cubicBezTo>
                    <a:cubicBezTo>
                      <a:pt x="200" y="211"/>
                      <a:pt x="182" y="177"/>
                      <a:pt x="228" y="162"/>
                    </a:cubicBezTo>
                    <a:cubicBezTo>
                      <a:pt x="230" y="171"/>
                      <a:pt x="239" y="178"/>
                      <a:pt x="249" y="178"/>
                    </a:cubicBezTo>
                    <a:cubicBezTo>
                      <a:pt x="260" y="178"/>
                      <a:pt x="269" y="169"/>
                      <a:pt x="269" y="157"/>
                    </a:cubicBezTo>
                    <a:cubicBezTo>
                      <a:pt x="269" y="146"/>
                      <a:pt x="260" y="137"/>
                      <a:pt x="249" y="137"/>
                    </a:cubicBezTo>
                    <a:cubicBezTo>
                      <a:pt x="239" y="137"/>
                      <a:pt x="232" y="142"/>
                      <a:pt x="229" y="151"/>
                    </a:cubicBezTo>
                    <a:cubicBezTo>
                      <a:pt x="199" y="129"/>
                      <a:pt x="226" y="89"/>
                      <a:pt x="245" y="66"/>
                    </a:cubicBezTo>
                    <a:cubicBezTo>
                      <a:pt x="249" y="71"/>
                      <a:pt x="255" y="74"/>
                      <a:pt x="261" y="74"/>
                    </a:cubicBezTo>
                    <a:close/>
                    <a:moveTo>
                      <a:pt x="124" y="184"/>
                    </a:moveTo>
                    <a:cubicBezTo>
                      <a:pt x="119" y="184"/>
                      <a:pt x="115" y="181"/>
                      <a:pt x="115" y="176"/>
                    </a:cubicBezTo>
                    <a:cubicBezTo>
                      <a:pt x="115" y="172"/>
                      <a:pt x="119" y="168"/>
                      <a:pt x="124" y="168"/>
                    </a:cubicBezTo>
                    <a:cubicBezTo>
                      <a:pt x="128" y="168"/>
                      <a:pt x="132" y="172"/>
                      <a:pt x="132" y="176"/>
                    </a:cubicBezTo>
                    <a:cubicBezTo>
                      <a:pt x="132" y="181"/>
                      <a:pt x="128" y="184"/>
                      <a:pt x="124" y="184"/>
                    </a:cubicBezTo>
                    <a:close/>
                    <a:moveTo>
                      <a:pt x="168" y="145"/>
                    </a:moveTo>
                    <a:cubicBezTo>
                      <a:pt x="161" y="145"/>
                      <a:pt x="156" y="140"/>
                      <a:pt x="156" y="133"/>
                    </a:cubicBezTo>
                    <a:cubicBezTo>
                      <a:pt x="156" y="126"/>
                      <a:pt x="161" y="121"/>
                      <a:pt x="168" y="121"/>
                    </a:cubicBezTo>
                    <a:cubicBezTo>
                      <a:pt x="175" y="121"/>
                      <a:pt x="180" y="126"/>
                      <a:pt x="180" y="133"/>
                    </a:cubicBezTo>
                    <a:cubicBezTo>
                      <a:pt x="180" y="140"/>
                      <a:pt x="175" y="145"/>
                      <a:pt x="168" y="145"/>
                    </a:cubicBezTo>
                    <a:close/>
                    <a:moveTo>
                      <a:pt x="168" y="145"/>
                    </a:moveTo>
                    <a:cubicBezTo>
                      <a:pt x="168" y="145"/>
                      <a:pt x="168" y="145"/>
                      <a:pt x="168" y="145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7" name="Freeform 39"/>
          <p:cNvSpPr>
            <a:spLocks noEditPoints="1"/>
          </p:cNvSpPr>
          <p:nvPr/>
        </p:nvSpPr>
        <p:spPr bwMode="auto">
          <a:xfrm flipH="1">
            <a:off x="1721525" y="1613285"/>
            <a:ext cx="1491012" cy="2380864"/>
          </a:xfrm>
          <a:custGeom>
            <a:avLst/>
            <a:gdLst/>
            <a:ahLst/>
            <a:cxnLst>
              <a:cxn ang="0">
                <a:pos x="132" y="74"/>
              </a:cxn>
              <a:cxn ang="0">
                <a:pos x="88" y="47"/>
              </a:cxn>
              <a:cxn ang="0">
                <a:pos x="82" y="25"/>
              </a:cxn>
              <a:cxn ang="0">
                <a:pos x="81" y="13"/>
              </a:cxn>
              <a:cxn ang="0">
                <a:pos x="92" y="8"/>
              </a:cxn>
              <a:cxn ang="0">
                <a:pos x="87" y="0"/>
              </a:cxn>
              <a:cxn ang="0">
                <a:pos x="45" y="5"/>
              </a:cxn>
              <a:cxn ang="0">
                <a:pos x="50" y="13"/>
              </a:cxn>
              <a:cxn ang="0">
                <a:pos x="56" y="14"/>
              </a:cxn>
              <a:cxn ang="0">
                <a:pos x="50" y="32"/>
              </a:cxn>
              <a:cxn ang="0">
                <a:pos x="57" y="145"/>
              </a:cxn>
              <a:cxn ang="0">
                <a:pos x="57" y="193"/>
              </a:cxn>
              <a:cxn ang="0">
                <a:pos x="81" y="193"/>
              </a:cxn>
              <a:cxn ang="0">
                <a:pos x="81" y="145"/>
              </a:cxn>
              <a:cxn ang="0">
                <a:pos x="88" y="111"/>
              </a:cxn>
              <a:cxn ang="0">
                <a:pos x="127" y="97"/>
              </a:cxn>
              <a:cxn ang="0">
                <a:pos x="147" y="209"/>
              </a:cxn>
              <a:cxn ang="0">
                <a:pos x="123" y="218"/>
              </a:cxn>
              <a:cxn ang="0">
                <a:pos x="28" y="228"/>
              </a:cxn>
              <a:cxn ang="0">
                <a:pos x="123" y="224"/>
              </a:cxn>
              <a:cxn ang="0">
                <a:pos x="90" y="240"/>
              </a:cxn>
              <a:cxn ang="0">
                <a:pos x="69" y="240"/>
              </a:cxn>
              <a:cxn ang="0">
                <a:pos x="0" y="265"/>
              </a:cxn>
              <a:cxn ang="0">
                <a:pos x="150" y="294"/>
              </a:cxn>
              <a:cxn ang="0">
                <a:pos x="112" y="265"/>
              </a:cxn>
              <a:cxn ang="0">
                <a:pos x="183" y="163"/>
              </a:cxn>
              <a:cxn ang="0">
                <a:pos x="72" y="79"/>
              </a:cxn>
              <a:cxn ang="0">
                <a:pos x="124" y="70"/>
              </a:cxn>
              <a:cxn ang="0">
                <a:pos x="99" y="60"/>
              </a:cxn>
              <a:cxn ang="0">
                <a:pos x="99" y="99"/>
              </a:cxn>
              <a:cxn ang="0">
                <a:pos x="121" y="93"/>
              </a:cxn>
              <a:cxn ang="0">
                <a:pos x="99" y="106"/>
              </a:cxn>
            </a:cxnLst>
            <a:rect l="0" t="0" r="r" b="b"/>
            <a:pathLst>
              <a:path w="183" h="294">
                <a:moveTo>
                  <a:pt x="183" y="163"/>
                </a:moveTo>
                <a:cubicBezTo>
                  <a:pt x="183" y="124"/>
                  <a:pt x="162" y="91"/>
                  <a:pt x="132" y="74"/>
                </a:cubicBezTo>
                <a:cubicBezTo>
                  <a:pt x="130" y="58"/>
                  <a:pt x="116" y="46"/>
                  <a:pt x="99" y="46"/>
                </a:cubicBezTo>
                <a:cubicBezTo>
                  <a:pt x="95" y="46"/>
                  <a:pt x="91" y="46"/>
                  <a:pt x="88" y="47"/>
                </a:cubicBezTo>
                <a:cubicBezTo>
                  <a:pt x="88" y="32"/>
                  <a:pt x="88" y="32"/>
                  <a:pt x="88" y="32"/>
                </a:cubicBezTo>
                <a:cubicBezTo>
                  <a:pt x="88" y="29"/>
                  <a:pt x="85" y="26"/>
                  <a:pt x="82" y="25"/>
                </a:cubicBezTo>
                <a:cubicBezTo>
                  <a:pt x="82" y="14"/>
                  <a:pt x="82" y="14"/>
                  <a:pt x="82" y="14"/>
                </a:cubicBezTo>
                <a:cubicBezTo>
                  <a:pt x="82" y="13"/>
                  <a:pt x="82" y="13"/>
                  <a:pt x="81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90" y="13"/>
                  <a:pt x="92" y="11"/>
                  <a:pt x="92" y="8"/>
                </a:cubicBezTo>
                <a:cubicBezTo>
                  <a:pt x="92" y="5"/>
                  <a:pt x="92" y="5"/>
                  <a:pt x="92" y="5"/>
                </a:cubicBezTo>
                <a:cubicBezTo>
                  <a:pt x="92" y="2"/>
                  <a:pt x="90" y="0"/>
                  <a:pt x="8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5" y="2"/>
                  <a:pt x="45" y="5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11"/>
                  <a:pt x="48" y="13"/>
                  <a:pt x="50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6" y="13"/>
                  <a:pt x="56" y="14"/>
                </a:cubicBezTo>
                <a:cubicBezTo>
                  <a:pt x="56" y="25"/>
                  <a:pt x="56" y="25"/>
                  <a:pt x="56" y="25"/>
                </a:cubicBezTo>
                <a:cubicBezTo>
                  <a:pt x="52" y="26"/>
                  <a:pt x="50" y="29"/>
                  <a:pt x="50" y="32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50" y="142"/>
                  <a:pt x="53" y="145"/>
                  <a:pt x="57" y="145"/>
                </a:cubicBezTo>
                <a:cubicBezTo>
                  <a:pt x="57" y="193"/>
                  <a:pt x="57" y="193"/>
                  <a:pt x="57" y="193"/>
                </a:cubicBezTo>
                <a:cubicBezTo>
                  <a:pt x="57" y="193"/>
                  <a:pt x="57" y="193"/>
                  <a:pt x="57" y="193"/>
                </a:cubicBezTo>
                <a:cubicBezTo>
                  <a:pt x="58" y="195"/>
                  <a:pt x="63" y="197"/>
                  <a:pt x="69" y="197"/>
                </a:cubicBezTo>
                <a:cubicBezTo>
                  <a:pt x="75" y="197"/>
                  <a:pt x="80" y="195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5" y="145"/>
                  <a:pt x="88" y="142"/>
                  <a:pt x="88" y="138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91" y="112"/>
                  <a:pt x="95" y="113"/>
                  <a:pt x="99" y="113"/>
                </a:cubicBezTo>
                <a:cubicBezTo>
                  <a:pt x="111" y="113"/>
                  <a:pt x="121" y="106"/>
                  <a:pt x="127" y="97"/>
                </a:cubicBezTo>
                <a:cubicBezTo>
                  <a:pt x="148" y="110"/>
                  <a:pt x="161" y="135"/>
                  <a:pt x="161" y="163"/>
                </a:cubicBezTo>
                <a:cubicBezTo>
                  <a:pt x="161" y="180"/>
                  <a:pt x="156" y="196"/>
                  <a:pt x="147" y="209"/>
                </a:cubicBezTo>
                <a:cubicBezTo>
                  <a:pt x="123" y="219"/>
                  <a:pt x="123" y="219"/>
                  <a:pt x="123" y="219"/>
                </a:cubicBezTo>
                <a:cubicBezTo>
                  <a:pt x="123" y="218"/>
                  <a:pt x="123" y="218"/>
                  <a:pt x="123" y="218"/>
                </a:cubicBezTo>
                <a:cubicBezTo>
                  <a:pt x="28" y="218"/>
                  <a:pt x="28" y="218"/>
                  <a:pt x="28" y="218"/>
                </a:cubicBezTo>
                <a:cubicBezTo>
                  <a:pt x="28" y="228"/>
                  <a:pt x="28" y="228"/>
                  <a:pt x="28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4"/>
                  <a:pt x="123" y="224"/>
                  <a:pt x="123" y="224"/>
                </a:cubicBezTo>
                <a:cubicBezTo>
                  <a:pt x="141" y="216"/>
                  <a:pt x="141" y="216"/>
                  <a:pt x="141" y="216"/>
                </a:cubicBezTo>
                <a:cubicBezTo>
                  <a:pt x="128" y="231"/>
                  <a:pt x="110" y="240"/>
                  <a:pt x="90" y="240"/>
                </a:cubicBezTo>
                <a:cubicBezTo>
                  <a:pt x="90" y="240"/>
                  <a:pt x="90" y="240"/>
                  <a:pt x="90" y="240"/>
                </a:cubicBezTo>
                <a:cubicBezTo>
                  <a:pt x="69" y="240"/>
                  <a:pt x="69" y="240"/>
                  <a:pt x="69" y="240"/>
                </a:cubicBezTo>
                <a:cubicBezTo>
                  <a:pt x="69" y="265"/>
                  <a:pt x="69" y="265"/>
                  <a:pt x="69" y="265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94"/>
                  <a:pt x="0" y="294"/>
                  <a:pt x="0" y="294"/>
                </a:cubicBezTo>
                <a:cubicBezTo>
                  <a:pt x="150" y="294"/>
                  <a:pt x="150" y="294"/>
                  <a:pt x="150" y="294"/>
                </a:cubicBezTo>
                <a:cubicBezTo>
                  <a:pt x="150" y="265"/>
                  <a:pt x="150" y="265"/>
                  <a:pt x="150" y="265"/>
                </a:cubicBezTo>
                <a:cubicBezTo>
                  <a:pt x="112" y="265"/>
                  <a:pt x="112" y="265"/>
                  <a:pt x="112" y="265"/>
                </a:cubicBezTo>
                <a:cubicBezTo>
                  <a:pt x="112" y="259"/>
                  <a:pt x="112" y="259"/>
                  <a:pt x="112" y="259"/>
                </a:cubicBezTo>
                <a:cubicBezTo>
                  <a:pt x="153" y="248"/>
                  <a:pt x="183" y="209"/>
                  <a:pt x="183" y="163"/>
                </a:cubicBezTo>
                <a:close/>
                <a:moveTo>
                  <a:pt x="99" y="106"/>
                </a:moveTo>
                <a:cubicBezTo>
                  <a:pt x="84" y="106"/>
                  <a:pt x="72" y="94"/>
                  <a:pt x="72" y="79"/>
                </a:cubicBezTo>
                <a:cubicBezTo>
                  <a:pt x="72" y="65"/>
                  <a:pt x="84" y="53"/>
                  <a:pt x="99" y="53"/>
                </a:cubicBezTo>
                <a:cubicBezTo>
                  <a:pt x="110" y="53"/>
                  <a:pt x="120" y="60"/>
                  <a:pt x="124" y="70"/>
                </a:cubicBezTo>
                <a:cubicBezTo>
                  <a:pt x="121" y="69"/>
                  <a:pt x="117" y="68"/>
                  <a:pt x="114" y="67"/>
                </a:cubicBezTo>
                <a:cubicBezTo>
                  <a:pt x="110" y="63"/>
                  <a:pt x="105" y="60"/>
                  <a:pt x="99" y="60"/>
                </a:cubicBezTo>
                <a:cubicBezTo>
                  <a:pt x="88" y="60"/>
                  <a:pt x="79" y="68"/>
                  <a:pt x="79" y="79"/>
                </a:cubicBezTo>
                <a:cubicBezTo>
                  <a:pt x="79" y="90"/>
                  <a:pt x="88" y="99"/>
                  <a:pt x="99" y="99"/>
                </a:cubicBezTo>
                <a:cubicBezTo>
                  <a:pt x="105" y="99"/>
                  <a:pt x="111" y="95"/>
                  <a:pt x="115" y="90"/>
                </a:cubicBezTo>
                <a:cubicBezTo>
                  <a:pt x="117" y="91"/>
                  <a:pt x="119" y="92"/>
                  <a:pt x="121" y="93"/>
                </a:cubicBezTo>
                <a:cubicBezTo>
                  <a:pt x="116" y="101"/>
                  <a:pt x="108" y="106"/>
                  <a:pt x="99" y="106"/>
                </a:cubicBezTo>
                <a:close/>
                <a:moveTo>
                  <a:pt x="99" y="106"/>
                </a:moveTo>
                <a:cubicBezTo>
                  <a:pt x="99" y="106"/>
                  <a:pt x="99" y="106"/>
                  <a:pt x="99" y="106"/>
                </a:cubicBezTo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6932502" y="1454788"/>
            <a:ext cx="1395645" cy="631760"/>
            <a:chOff x="6901680" y="1348999"/>
            <a:chExt cx="1395645" cy="631760"/>
          </a:xfrm>
          <a:solidFill>
            <a:schemeClr val="bg1"/>
          </a:solidFill>
        </p:grpSpPr>
        <p:grpSp>
          <p:nvGrpSpPr>
            <p:cNvPr id="113" name="Group 179"/>
            <p:cNvGrpSpPr/>
            <p:nvPr/>
          </p:nvGrpSpPr>
          <p:grpSpPr>
            <a:xfrm>
              <a:off x="8050477" y="1348995"/>
              <a:ext cx="246848" cy="631759"/>
              <a:chOff x="5054600" y="1652588"/>
              <a:chExt cx="187325" cy="479424"/>
            </a:xfrm>
            <a:grpFill/>
          </p:grpSpPr>
          <p:sp>
            <p:nvSpPr>
              <p:cNvPr id="12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" name="Group 179"/>
            <p:cNvGrpSpPr/>
            <p:nvPr/>
          </p:nvGrpSpPr>
          <p:grpSpPr>
            <a:xfrm>
              <a:off x="7708178" y="1348995"/>
              <a:ext cx="246848" cy="631759"/>
              <a:chOff x="5054600" y="1652588"/>
              <a:chExt cx="187325" cy="479424"/>
            </a:xfrm>
            <a:grpFill/>
          </p:grpSpPr>
          <p:sp>
            <p:nvSpPr>
              <p:cNvPr id="12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5" name="Group 179"/>
            <p:cNvGrpSpPr/>
            <p:nvPr/>
          </p:nvGrpSpPr>
          <p:grpSpPr>
            <a:xfrm>
              <a:off x="7288477" y="1348995"/>
              <a:ext cx="246848" cy="631759"/>
              <a:chOff x="5054600" y="1652588"/>
              <a:chExt cx="187325" cy="479424"/>
            </a:xfrm>
            <a:grpFill/>
          </p:grpSpPr>
          <p:sp>
            <p:nvSpPr>
              <p:cNvPr id="11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6" name="Group 179"/>
            <p:cNvGrpSpPr/>
            <p:nvPr/>
          </p:nvGrpSpPr>
          <p:grpSpPr>
            <a:xfrm>
              <a:off x="6901680" y="1348995"/>
              <a:ext cx="246848" cy="631759"/>
              <a:chOff x="5054600" y="1652588"/>
              <a:chExt cx="187325" cy="479424"/>
            </a:xfrm>
            <a:grpFill/>
          </p:grpSpPr>
          <p:sp>
            <p:nvSpPr>
              <p:cNvPr id="11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6912398" y="2460649"/>
            <a:ext cx="1456936" cy="618367"/>
            <a:chOff x="6881576" y="2111447"/>
            <a:chExt cx="1456936" cy="618367"/>
          </a:xfrm>
          <a:solidFill>
            <a:schemeClr val="bg1"/>
          </a:solidFill>
        </p:grpSpPr>
        <p:grpSp>
          <p:nvGrpSpPr>
            <p:cNvPr id="126" name="Group 184"/>
            <p:cNvGrpSpPr/>
            <p:nvPr/>
          </p:nvGrpSpPr>
          <p:grpSpPr>
            <a:xfrm>
              <a:off x="6881548" y="2111437"/>
              <a:ext cx="288034" cy="618364"/>
              <a:chOff x="6213475" y="1668463"/>
              <a:chExt cx="227013" cy="487362"/>
            </a:xfrm>
            <a:grpFill/>
          </p:grpSpPr>
          <p:sp>
            <p:nvSpPr>
              <p:cNvPr id="1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7" name="Group 184"/>
            <p:cNvGrpSpPr/>
            <p:nvPr/>
          </p:nvGrpSpPr>
          <p:grpSpPr>
            <a:xfrm>
              <a:off x="7278084" y="2111437"/>
              <a:ext cx="288034" cy="618364"/>
              <a:chOff x="6213475" y="1668463"/>
              <a:chExt cx="227013" cy="487362"/>
            </a:xfrm>
            <a:grpFill/>
          </p:grpSpPr>
          <p:sp>
            <p:nvSpPr>
              <p:cNvPr id="1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8" name="Group 184"/>
            <p:cNvGrpSpPr/>
            <p:nvPr/>
          </p:nvGrpSpPr>
          <p:grpSpPr>
            <a:xfrm>
              <a:off x="7708150" y="2111437"/>
              <a:ext cx="288034" cy="618364"/>
              <a:chOff x="6213475" y="1668463"/>
              <a:chExt cx="227013" cy="487362"/>
            </a:xfrm>
            <a:grpFill/>
          </p:grpSpPr>
          <p:sp>
            <p:nvSpPr>
              <p:cNvPr id="1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9" name="Group 184"/>
            <p:cNvGrpSpPr/>
            <p:nvPr/>
          </p:nvGrpSpPr>
          <p:grpSpPr>
            <a:xfrm>
              <a:off x="8050449" y="2111437"/>
              <a:ext cx="288034" cy="618364"/>
              <a:chOff x="6213475" y="1668463"/>
              <a:chExt cx="227013" cy="487362"/>
            </a:xfrm>
            <a:grpFill/>
          </p:grpSpPr>
          <p:sp>
            <p:nvSpPr>
              <p:cNvPr id="13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5269433" y="1425633"/>
            <a:ext cx="469021" cy="455593"/>
            <a:chOff x="6048647" y="1628673"/>
            <a:chExt cx="469021" cy="455593"/>
          </a:xfrm>
          <a:solidFill>
            <a:srgbClr val="C00000"/>
          </a:solidFill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6048647" y="1628673"/>
              <a:ext cx="469021" cy="4555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87"/>
            <p:cNvSpPr>
              <a:spLocks noEditPoints="1"/>
            </p:cNvSpPr>
            <p:nvPr/>
          </p:nvSpPr>
          <p:spPr bwMode="auto">
            <a:xfrm>
              <a:off x="6150245" y="1758656"/>
              <a:ext cx="158818" cy="141096"/>
            </a:xfrm>
            <a:custGeom>
              <a:avLst/>
              <a:gdLst/>
              <a:ahLst/>
              <a:cxnLst>
                <a:cxn ang="0">
                  <a:pos x="80" y="113"/>
                </a:cxn>
                <a:cxn ang="0">
                  <a:pos x="82" y="104"/>
                </a:cxn>
                <a:cxn ang="0">
                  <a:pos x="119" y="47"/>
                </a:cxn>
                <a:cxn ang="0">
                  <a:pos x="128" y="41"/>
                </a:cxn>
                <a:cxn ang="0">
                  <a:pos x="72" y="6"/>
                </a:cxn>
                <a:cxn ang="0">
                  <a:pos x="49" y="0"/>
                </a:cxn>
                <a:cxn ang="0">
                  <a:pos x="12" y="21"/>
                </a:cxn>
                <a:cxn ang="0">
                  <a:pos x="26" y="80"/>
                </a:cxn>
                <a:cxn ang="0">
                  <a:pos x="80" y="113"/>
                </a:cxn>
                <a:cxn ang="0">
                  <a:pos x="23" y="28"/>
                </a:cxn>
                <a:cxn ang="0">
                  <a:pos x="49" y="13"/>
                </a:cxn>
                <a:cxn ang="0">
                  <a:pos x="65" y="18"/>
                </a:cxn>
                <a:cxn ang="0">
                  <a:pos x="104" y="41"/>
                </a:cxn>
                <a:cxn ang="0">
                  <a:pos x="72" y="92"/>
                </a:cxn>
                <a:cxn ang="0">
                  <a:pos x="33" y="69"/>
                </a:cxn>
                <a:cxn ang="0">
                  <a:pos x="23" y="28"/>
                </a:cxn>
                <a:cxn ang="0">
                  <a:pos x="23" y="28"/>
                </a:cxn>
                <a:cxn ang="0">
                  <a:pos x="23" y="28"/>
                </a:cxn>
              </a:cxnLst>
              <a:rect l="0" t="0" r="r" b="b"/>
              <a:pathLst>
                <a:path w="128" h="113">
                  <a:moveTo>
                    <a:pt x="80" y="11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6" y="86"/>
                    <a:pt x="95" y="61"/>
                    <a:pt x="119" y="47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65" y="2"/>
                    <a:pt x="57" y="0"/>
                    <a:pt x="49" y="0"/>
                  </a:cubicBezTo>
                  <a:cubicBezTo>
                    <a:pt x="34" y="0"/>
                    <a:pt x="20" y="8"/>
                    <a:pt x="12" y="21"/>
                  </a:cubicBezTo>
                  <a:cubicBezTo>
                    <a:pt x="0" y="41"/>
                    <a:pt x="6" y="68"/>
                    <a:pt x="26" y="80"/>
                  </a:cubicBezTo>
                  <a:lnTo>
                    <a:pt x="80" y="113"/>
                  </a:lnTo>
                  <a:close/>
                  <a:moveTo>
                    <a:pt x="23" y="28"/>
                  </a:moveTo>
                  <a:cubicBezTo>
                    <a:pt x="29" y="19"/>
                    <a:pt x="38" y="13"/>
                    <a:pt x="49" y="13"/>
                  </a:cubicBezTo>
                  <a:cubicBezTo>
                    <a:pt x="55" y="13"/>
                    <a:pt x="60" y="15"/>
                    <a:pt x="65" y="18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85" y="56"/>
                    <a:pt x="76" y="77"/>
                    <a:pt x="72" y="92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19" y="60"/>
                    <a:pt x="15" y="42"/>
                    <a:pt x="23" y="28"/>
                  </a:cubicBezTo>
                  <a:close/>
                  <a:moveTo>
                    <a:pt x="23" y="28"/>
                  </a:moveTo>
                  <a:cubicBezTo>
                    <a:pt x="23" y="28"/>
                    <a:pt x="23" y="28"/>
                    <a:pt x="23" y="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85322" y="1447910"/>
            <a:ext cx="227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LFT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5256316" y="2149897"/>
            <a:ext cx="469021" cy="455593"/>
            <a:chOff x="6048647" y="1628673"/>
            <a:chExt cx="469021" cy="455593"/>
          </a:xfrm>
          <a:solidFill>
            <a:srgbClr val="C00000"/>
          </a:solidFill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6048647" y="1628673"/>
              <a:ext cx="469021" cy="4555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87"/>
            <p:cNvSpPr>
              <a:spLocks noEditPoints="1"/>
            </p:cNvSpPr>
            <p:nvPr/>
          </p:nvSpPr>
          <p:spPr bwMode="auto">
            <a:xfrm>
              <a:off x="6150245" y="1758656"/>
              <a:ext cx="158818" cy="141096"/>
            </a:xfrm>
            <a:custGeom>
              <a:avLst/>
              <a:gdLst/>
              <a:ahLst/>
              <a:cxnLst>
                <a:cxn ang="0">
                  <a:pos x="80" y="113"/>
                </a:cxn>
                <a:cxn ang="0">
                  <a:pos x="82" y="104"/>
                </a:cxn>
                <a:cxn ang="0">
                  <a:pos x="119" y="47"/>
                </a:cxn>
                <a:cxn ang="0">
                  <a:pos x="128" y="41"/>
                </a:cxn>
                <a:cxn ang="0">
                  <a:pos x="72" y="6"/>
                </a:cxn>
                <a:cxn ang="0">
                  <a:pos x="49" y="0"/>
                </a:cxn>
                <a:cxn ang="0">
                  <a:pos x="12" y="21"/>
                </a:cxn>
                <a:cxn ang="0">
                  <a:pos x="26" y="80"/>
                </a:cxn>
                <a:cxn ang="0">
                  <a:pos x="80" y="113"/>
                </a:cxn>
                <a:cxn ang="0">
                  <a:pos x="23" y="28"/>
                </a:cxn>
                <a:cxn ang="0">
                  <a:pos x="49" y="13"/>
                </a:cxn>
                <a:cxn ang="0">
                  <a:pos x="65" y="18"/>
                </a:cxn>
                <a:cxn ang="0">
                  <a:pos x="104" y="41"/>
                </a:cxn>
                <a:cxn ang="0">
                  <a:pos x="72" y="92"/>
                </a:cxn>
                <a:cxn ang="0">
                  <a:pos x="33" y="69"/>
                </a:cxn>
                <a:cxn ang="0">
                  <a:pos x="23" y="28"/>
                </a:cxn>
                <a:cxn ang="0">
                  <a:pos x="23" y="28"/>
                </a:cxn>
                <a:cxn ang="0">
                  <a:pos x="23" y="28"/>
                </a:cxn>
              </a:cxnLst>
              <a:rect l="0" t="0" r="r" b="b"/>
              <a:pathLst>
                <a:path w="128" h="113">
                  <a:moveTo>
                    <a:pt x="80" y="11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6" y="86"/>
                    <a:pt x="95" y="61"/>
                    <a:pt x="119" y="47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65" y="2"/>
                    <a:pt x="57" y="0"/>
                    <a:pt x="49" y="0"/>
                  </a:cubicBezTo>
                  <a:cubicBezTo>
                    <a:pt x="34" y="0"/>
                    <a:pt x="20" y="8"/>
                    <a:pt x="12" y="21"/>
                  </a:cubicBezTo>
                  <a:cubicBezTo>
                    <a:pt x="0" y="41"/>
                    <a:pt x="6" y="68"/>
                    <a:pt x="26" y="80"/>
                  </a:cubicBezTo>
                  <a:lnTo>
                    <a:pt x="80" y="113"/>
                  </a:lnTo>
                  <a:close/>
                  <a:moveTo>
                    <a:pt x="23" y="28"/>
                  </a:moveTo>
                  <a:cubicBezTo>
                    <a:pt x="29" y="19"/>
                    <a:pt x="38" y="13"/>
                    <a:pt x="49" y="13"/>
                  </a:cubicBezTo>
                  <a:cubicBezTo>
                    <a:pt x="55" y="13"/>
                    <a:pt x="60" y="15"/>
                    <a:pt x="65" y="18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85" y="56"/>
                    <a:pt x="76" y="77"/>
                    <a:pt x="72" y="92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19" y="60"/>
                    <a:pt x="15" y="42"/>
                    <a:pt x="23" y="28"/>
                  </a:cubicBezTo>
                  <a:close/>
                  <a:moveTo>
                    <a:pt x="23" y="28"/>
                  </a:moveTo>
                  <a:cubicBezTo>
                    <a:pt x="23" y="28"/>
                    <a:pt x="23" y="28"/>
                    <a:pt x="23" y="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964674" y="217556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CBC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5282221" y="3716015"/>
            <a:ext cx="469021" cy="455593"/>
            <a:chOff x="6048647" y="1628673"/>
            <a:chExt cx="469021" cy="455593"/>
          </a:xfrm>
          <a:solidFill>
            <a:srgbClr val="C00000"/>
          </a:solidFill>
        </p:grpSpPr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048647" y="1628673"/>
              <a:ext cx="469021" cy="4555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 87"/>
            <p:cNvSpPr>
              <a:spLocks noEditPoints="1"/>
            </p:cNvSpPr>
            <p:nvPr/>
          </p:nvSpPr>
          <p:spPr bwMode="auto">
            <a:xfrm>
              <a:off x="6150245" y="1758656"/>
              <a:ext cx="158818" cy="141096"/>
            </a:xfrm>
            <a:custGeom>
              <a:avLst/>
              <a:gdLst/>
              <a:ahLst/>
              <a:cxnLst>
                <a:cxn ang="0">
                  <a:pos x="80" y="113"/>
                </a:cxn>
                <a:cxn ang="0">
                  <a:pos x="82" y="104"/>
                </a:cxn>
                <a:cxn ang="0">
                  <a:pos x="119" y="47"/>
                </a:cxn>
                <a:cxn ang="0">
                  <a:pos x="128" y="41"/>
                </a:cxn>
                <a:cxn ang="0">
                  <a:pos x="72" y="6"/>
                </a:cxn>
                <a:cxn ang="0">
                  <a:pos x="49" y="0"/>
                </a:cxn>
                <a:cxn ang="0">
                  <a:pos x="12" y="21"/>
                </a:cxn>
                <a:cxn ang="0">
                  <a:pos x="26" y="80"/>
                </a:cxn>
                <a:cxn ang="0">
                  <a:pos x="80" y="113"/>
                </a:cxn>
                <a:cxn ang="0">
                  <a:pos x="23" y="28"/>
                </a:cxn>
                <a:cxn ang="0">
                  <a:pos x="49" y="13"/>
                </a:cxn>
                <a:cxn ang="0">
                  <a:pos x="65" y="18"/>
                </a:cxn>
                <a:cxn ang="0">
                  <a:pos x="104" y="41"/>
                </a:cxn>
                <a:cxn ang="0">
                  <a:pos x="72" y="92"/>
                </a:cxn>
                <a:cxn ang="0">
                  <a:pos x="33" y="69"/>
                </a:cxn>
                <a:cxn ang="0">
                  <a:pos x="23" y="28"/>
                </a:cxn>
                <a:cxn ang="0">
                  <a:pos x="23" y="28"/>
                </a:cxn>
                <a:cxn ang="0">
                  <a:pos x="23" y="28"/>
                </a:cxn>
              </a:cxnLst>
              <a:rect l="0" t="0" r="r" b="b"/>
              <a:pathLst>
                <a:path w="128" h="113">
                  <a:moveTo>
                    <a:pt x="80" y="11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6" y="86"/>
                    <a:pt x="95" y="61"/>
                    <a:pt x="119" y="47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65" y="2"/>
                    <a:pt x="57" y="0"/>
                    <a:pt x="49" y="0"/>
                  </a:cubicBezTo>
                  <a:cubicBezTo>
                    <a:pt x="34" y="0"/>
                    <a:pt x="20" y="8"/>
                    <a:pt x="12" y="21"/>
                  </a:cubicBezTo>
                  <a:cubicBezTo>
                    <a:pt x="0" y="41"/>
                    <a:pt x="6" y="68"/>
                    <a:pt x="26" y="80"/>
                  </a:cubicBezTo>
                  <a:lnTo>
                    <a:pt x="80" y="113"/>
                  </a:lnTo>
                  <a:close/>
                  <a:moveTo>
                    <a:pt x="23" y="28"/>
                  </a:moveTo>
                  <a:cubicBezTo>
                    <a:pt x="29" y="19"/>
                    <a:pt x="38" y="13"/>
                    <a:pt x="49" y="13"/>
                  </a:cubicBezTo>
                  <a:cubicBezTo>
                    <a:pt x="55" y="13"/>
                    <a:pt x="60" y="15"/>
                    <a:pt x="65" y="18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85" y="56"/>
                    <a:pt x="76" y="77"/>
                    <a:pt x="72" y="92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19" y="60"/>
                    <a:pt x="15" y="42"/>
                    <a:pt x="23" y="28"/>
                  </a:cubicBezTo>
                  <a:close/>
                  <a:moveTo>
                    <a:pt x="23" y="28"/>
                  </a:moveTo>
                  <a:cubicBezTo>
                    <a:pt x="23" y="28"/>
                    <a:pt x="23" y="28"/>
                    <a:pt x="23" y="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69433" y="2928655"/>
            <a:ext cx="469021" cy="455593"/>
            <a:chOff x="6048647" y="1628673"/>
            <a:chExt cx="469021" cy="455593"/>
          </a:xfrm>
          <a:solidFill>
            <a:srgbClr val="C00000"/>
          </a:solidFill>
        </p:grpSpPr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6048647" y="1628673"/>
              <a:ext cx="469021" cy="4555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 87"/>
            <p:cNvSpPr>
              <a:spLocks noEditPoints="1"/>
            </p:cNvSpPr>
            <p:nvPr/>
          </p:nvSpPr>
          <p:spPr bwMode="auto">
            <a:xfrm>
              <a:off x="6150245" y="1758656"/>
              <a:ext cx="158818" cy="141096"/>
            </a:xfrm>
            <a:custGeom>
              <a:avLst/>
              <a:gdLst/>
              <a:ahLst/>
              <a:cxnLst>
                <a:cxn ang="0">
                  <a:pos x="80" y="113"/>
                </a:cxn>
                <a:cxn ang="0">
                  <a:pos x="82" y="104"/>
                </a:cxn>
                <a:cxn ang="0">
                  <a:pos x="119" y="47"/>
                </a:cxn>
                <a:cxn ang="0">
                  <a:pos x="128" y="41"/>
                </a:cxn>
                <a:cxn ang="0">
                  <a:pos x="72" y="6"/>
                </a:cxn>
                <a:cxn ang="0">
                  <a:pos x="49" y="0"/>
                </a:cxn>
                <a:cxn ang="0">
                  <a:pos x="12" y="21"/>
                </a:cxn>
                <a:cxn ang="0">
                  <a:pos x="26" y="80"/>
                </a:cxn>
                <a:cxn ang="0">
                  <a:pos x="80" y="113"/>
                </a:cxn>
                <a:cxn ang="0">
                  <a:pos x="23" y="28"/>
                </a:cxn>
                <a:cxn ang="0">
                  <a:pos x="49" y="13"/>
                </a:cxn>
                <a:cxn ang="0">
                  <a:pos x="65" y="18"/>
                </a:cxn>
                <a:cxn ang="0">
                  <a:pos x="104" y="41"/>
                </a:cxn>
                <a:cxn ang="0">
                  <a:pos x="72" y="92"/>
                </a:cxn>
                <a:cxn ang="0">
                  <a:pos x="33" y="69"/>
                </a:cxn>
                <a:cxn ang="0">
                  <a:pos x="23" y="28"/>
                </a:cxn>
                <a:cxn ang="0">
                  <a:pos x="23" y="28"/>
                </a:cxn>
                <a:cxn ang="0">
                  <a:pos x="23" y="28"/>
                </a:cxn>
              </a:cxnLst>
              <a:rect l="0" t="0" r="r" b="b"/>
              <a:pathLst>
                <a:path w="128" h="113">
                  <a:moveTo>
                    <a:pt x="80" y="11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6" y="86"/>
                    <a:pt x="95" y="61"/>
                    <a:pt x="119" y="47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65" y="2"/>
                    <a:pt x="57" y="0"/>
                    <a:pt x="49" y="0"/>
                  </a:cubicBezTo>
                  <a:cubicBezTo>
                    <a:pt x="34" y="0"/>
                    <a:pt x="20" y="8"/>
                    <a:pt x="12" y="21"/>
                  </a:cubicBezTo>
                  <a:cubicBezTo>
                    <a:pt x="0" y="41"/>
                    <a:pt x="6" y="68"/>
                    <a:pt x="26" y="80"/>
                  </a:cubicBezTo>
                  <a:lnTo>
                    <a:pt x="80" y="113"/>
                  </a:lnTo>
                  <a:close/>
                  <a:moveTo>
                    <a:pt x="23" y="28"/>
                  </a:moveTo>
                  <a:cubicBezTo>
                    <a:pt x="29" y="19"/>
                    <a:pt x="38" y="13"/>
                    <a:pt x="49" y="13"/>
                  </a:cubicBezTo>
                  <a:cubicBezTo>
                    <a:pt x="55" y="13"/>
                    <a:pt x="60" y="15"/>
                    <a:pt x="65" y="18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85" y="56"/>
                    <a:pt x="76" y="77"/>
                    <a:pt x="72" y="92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19" y="60"/>
                    <a:pt x="15" y="42"/>
                    <a:pt x="23" y="28"/>
                  </a:cubicBezTo>
                  <a:close/>
                  <a:moveTo>
                    <a:pt x="23" y="28"/>
                  </a:moveTo>
                  <a:cubicBezTo>
                    <a:pt x="23" y="28"/>
                    <a:pt x="23" y="28"/>
                    <a:pt x="23" y="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08126" y="4440279"/>
            <a:ext cx="469021" cy="455593"/>
            <a:chOff x="6048647" y="1628673"/>
            <a:chExt cx="469021" cy="455593"/>
          </a:xfrm>
          <a:solidFill>
            <a:srgbClr val="C00000"/>
          </a:solidFill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6048647" y="1628673"/>
              <a:ext cx="469021" cy="4555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87"/>
            <p:cNvSpPr>
              <a:spLocks noEditPoints="1"/>
            </p:cNvSpPr>
            <p:nvPr/>
          </p:nvSpPr>
          <p:spPr bwMode="auto">
            <a:xfrm>
              <a:off x="6150245" y="1758656"/>
              <a:ext cx="158818" cy="141096"/>
            </a:xfrm>
            <a:custGeom>
              <a:avLst/>
              <a:gdLst/>
              <a:ahLst/>
              <a:cxnLst>
                <a:cxn ang="0">
                  <a:pos x="80" y="113"/>
                </a:cxn>
                <a:cxn ang="0">
                  <a:pos x="82" y="104"/>
                </a:cxn>
                <a:cxn ang="0">
                  <a:pos x="119" y="47"/>
                </a:cxn>
                <a:cxn ang="0">
                  <a:pos x="128" y="41"/>
                </a:cxn>
                <a:cxn ang="0">
                  <a:pos x="72" y="6"/>
                </a:cxn>
                <a:cxn ang="0">
                  <a:pos x="49" y="0"/>
                </a:cxn>
                <a:cxn ang="0">
                  <a:pos x="12" y="21"/>
                </a:cxn>
                <a:cxn ang="0">
                  <a:pos x="26" y="80"/>
                </a:cxn>
                <a:cxn ang="0">
                  <a:pos x="80" y="113"/>
                </a:cxn>
                <a:cxn ang="0">
                  <a:pos x="23" y="28"/>
                </a:cxn>
                <a:cxn ang="0">
                  <a:pos x="49" y="13"/>
                </a:cxn>
                <a:cxn ang="0">
                  <a:pos x="65" y="18"/>
                </a:cxn>
                <a:cxn ang="0">
                  <a:pos x="104" y="41"/>
                </a:cxn>
                <a:cxn ang="0">
                  <a:pos x="72" y="92"/>
                </a:cxn>
                <a:cxn ang="0">
                  <a:pos x="33" y="69"/>
                </a:cxn>
                <a:cxn ang="0">
                  <a:pos x="23" y="28"/>
                </a:cxn>
                <a:cxn ang="0">
                  <a:pos x="23" y="28"/>
                </a:cxn>
                <a:cxn ang="0">
                  <a:pos x="23" y="28"/>
                </a:cxn>
              </a:cxnLst>
              <a:rect l="0" t="0" r="r" b="b"/>
              <a:pathLst>
                <a:path w="128" h="113">
                  <a:moveTo>
                    <a:pt x="80" y="11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6" y="86"/>
                    <a:pt x="95" y="61"/>
                    <a:pt x="119" y="47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65" y="2"/>
                    <a:pt x="57" y="0"/>
                    <a:pt x="49" y="0"/>
                  </a:cubicBezTo>
                  <a:cubicBezTo>
                    <a:pt x="34" y="0"/>
                    <a:pt x="20" y="8"/>
                    <a:pt x="12" y="21"/>
                  </a:cubicBezTo>
                  <a:cubicBezTo>
                    <a:pt x="0" y="41"/>
                    <a:pt x="6" y="68"/>
                    <a:pt x="26" y="80"/>
                  </a:cubicBezTo>
                  <a:lnTo>
                    <a:pt x="80" y="113"/>
                  </a:lnTo>
                  <a:close/>
                  <a:moveTo>
                    <a:pt x="23" y="28"/>
                  </a:moveTo>
                  <a:cubicBezTo>
                    <a:pt x="29" y="19"/>
                    <a:pt x="38" y="13"/>
                    <a:pt x="49" y="13"/>
                  </a:cubicBezTo>
                  <a:cubicBezTo>
                    <a:pt x="55" y="13"/>
                    <a:pt x="60" y="15"/>
                    <a:pt x="65" y="18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85" y="56"/>
                    <a:pt x="76" y="77"/>
                    <a:pt x="72" y="92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19" y="60"/>
                    <a:pt x="15" y="42"/>
                    <a:pt x="23" y="28"/>
                  </a:cubicBezTo>
                  <a:close/>
                  <a:moveTo>
                    <a:pt x="23" y="28"/>
                  </a:moveTo>
                  <a:cubicBezTo>
                    <a:pt x="23" y="28"/>
                    <a:pt x="23" y="28"/>
                    <a:pt x="23" y="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80486" y="2971439"/>
            <a:ext cx="194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Albumin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9869" y="3705034"/>
            <a:ext cx="18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64674" y="4456144"/>
            <a:ext cx="218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Necrosis </a:t>
            </a:r>
            <a:endParaRPr lang="en-US" dirty="0"/>
          </a:p>
        </p:txBody>
      </p:sp>
      <p:sp>
        <p:nvSpPr>
          <p:cNvPr id="63" name="Freeform 72"/>
          <p:cNvSpPr>
            <a:spLocks noEditPoints="1"/>
          </p:cNvSpPr>
          <p:nvPr/>
        </p:nvSpPr>
        <p:spPr bwMode="auto">
          <a:xfrm flipH="1">
            <a:off x="5410806" y="1447910"/>
            <a:ext cx="168303" cy="403482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11" y="0"/>
              </a:cxn>
              <a:cxn ang="0">
                <a:pos x="0" y="11"/>
              </a:cxn>
              <a:cxn ang="0">
                <a:pos x="7" y="22"/>
              </a:cxn>
              <a:cxn ang="0">
                <a:pos x="10" y="26"/>
              </a:cxn>
              <a:cxn ang="0">
                <a:pos x="10" y="172"/>
              </a:cxn>
              <a:cxn ang="0">
                <a:pos x="32" y="194"/>
              </a:cxn>
              <a:cxn ang="0">
                <a:pos x="34" y="194"/>
              </a:cxn>
              <a:cxn ang="0">
                <a:pos x="57" y="172"/>
              </a:cxn>
              <a:cxn ang="0">
                <a:pos x="57" y="26"/>
              </a:cxn>
              <a:cxn ang="0">
                <a:pos x="60" y="22"/>
              </a:cxn>
              <a:cxn ang="0">
                <a:pos x="67" y="11"/>
              </a:cxn>
              <a:cxn ang="0">
                <a:pos x="56" y="0"/>
              </a:cxn>
              <a:cxn ang="0">
                <a:pos x="25" y="172"/>
              </a:cxn>
              <a:cxn ang="0">
                <a:pos x="23" y="174"/>
              </a:cxn>
              <a:cxn ang="0">
                <a:pos x="22" y="172"/>
              </a:cxn>
              <a:cxn ang="0">
                <a:pos x="22" y="81"/>
              </a:cxn>
              <a:cxn ang="0">
                <a:pos x="23" y="80"/>
              </a:cxn>
              <a:cxn ang="0">
                <a:pos x="25" y="81"/>
              </a:cxn>
              <a:cxn ang="0">
                <a:pos x="25" y="172"/>
              </a:cxn>
              <a:cxn ang="0">
                <a:pos x="56" y="14"/>
              </a:cxn>
              <a:cxn ang="0">
                <a:pos x="51" y="14"/>
              </a:cxn>
              <a:cxn ang="0">
                <a:pos x="48" y="16"/>
              </a:cxn>
              <a:cxn ang="0">
                <a:pos x="48" y="18"/>
              </a:cxn>
              <a:cxn ang="0">
                <a:pos x="48" y="67"/>
              </a:cxn>
              <a:cxn ang="0">
                <a:pos x="45" y="70"/>
              </a:cxn>
              <a:cxn ang="0">
                <a:pos x="22" y="70"/>
              </a:cxn>
              <a:cxn ang="0">
                <a:pos x="19" y="67"/>
              </a:cxn>
              <a:cxn ang="0">
                <a:pos x="19" y="17"/>
              </a:cxn>
              <a:cxn ang="0">
                <a:pos x="15" y="14"/>
              </a:cxn>
              <a:cxn ang="0">
                <a:pos x="11" y="14"/>
              </a:cxn>
              <a:cxn ang="0">
                <a:pos x="8" y="11"/>
              </a:cxn>
              <a:cxn ang="0">
                <a:pos x="11" y="9"/>
              </a:cxn>
              <a:cxn ang="0">
                <a:pos x="56" y="9"/>
              </a:cxn>
              <a:cxn ang="0">
                <a:pos x="58" y="11"/>
              </a:cxn>
              <a:cxn ang="0">
                <a:pos x="56" y="14"/>
              </a:cxn>
              <a:cxn ang="0">
                <a:pos x="56" y="14"/>
              </a:cxn>
              <a:cxn ang="0">
                <a:pos x="56" y="14"/>
              </a:cxn>
            </a:cxnLst>
            <a:rect l="0" t="0" r="r" b="b"/>
            <a:pathLst>
              <a:path w="67" h="194">
                <a:moveTo>
                  <a:pt x="56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6"/>
                  <a:pt x="3" y="20"/>
                  <a:pt x="7" y="22"/>
                </a:cubicBezTo>
                <a:cubicBezTo>
                  <a:pt x="8" y="22"/>
                  <a:pt x="10" y="24"/>
                  <a:pt x="10" y="26"/>
                </a:cubicBezTo>
                <a:cubicBezTo>
                  <a:pt x="10" y="172"/>
                  <a:pt x="10" y="172"/>
                  <a:pt x="10" y="172"/>
                </a:cubicBezTo>
                <a:cubicBezTo>
                  <a:pt x="10" y="184"/>
                  <a:pt x="20" y="194"/>
                  <a:pt x="32" y="194"/>
                </a:cubicBezTo>
                <a:cubicBezTo>
                  <a:pt x="34" y="194"/>
                  <a:pt x="34" y="194"/>
                  <a:pt x="34" y="194"/>
                </a:cubicBezTo>
                <a:cubicBezTo>
                  <a:pt x="47" y="194"/>
                  <a:pt x="57" y="184"/>
                  <a:pt x="57" y="172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4"/>
                  <a:pt x="58" y="22"/>
                  <a:pt x="60" y="22"/>
                </a:cubicBezTo>
                <a:cubicBezTo>
                  <a:pt x="64" y="20"/>
                  <a:pt x="67" y="16"/>
                  <a:pt x="67" y="11"/>
                </a:cubicBezTo>
                <a:cubicBezTo>
                  <a:pt x="67" y="5"/>
                  <a:pt x="62" y="0"/>
                  <a:pt x="56" y="0"/>
                </a:cubicBezTo>
                <a:close/>
                <a:moveTo>
                  <a:pt x="25" y="172"/>
                </a:moveTo>
                <a:cubicBezTo>
                  <a:pt x="25" y="173"/>
                  <a:pt x="24" y="174"/>
                  <a:pt x="23" y="174"/>
                </a:cubicBezTo>
                <a:cubicBezTo>
                  <a:pt x="22" y="174"/>
                  <a:pt x="22" y="173"/>
                  <a:pt x="22" y="172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0"/>
                  <a:pt x="22" y="80"/>
                  <a:pt x="23" y="80"/>
                </a:cubicBezTo>
                <a:cubicBezTo>
                  <a:pt x="24" y="80"/>
                  <a:pt x="25" y="80"/>
                  <a:pt x="25" y="81"/>
                </a:cubicBezTo>
                <a:lnTo>
                  <a:pt x="25" y="172"/>
                </a:lnTo>
                <a:close/>
                <a:moveTo>
                  <a:pt x="56" y="14"/>
                </a:moveTo>
                <a:cubicBezTo>
                  <a:pt x="51" y="14"/>
                  <a:pt x="51" y="14"/>
                  <a:pt x="51" y="14"/>
                </a:cubicBezTo>
                <a:cubicBezTo>
                  <a:pt x="49" y="14"/>
                  <a:pt x="48" y="15"/>
                  <a:pt x="48" y="16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9"/>
                  <a:pt x="47" y="70"/>
                  <a:pt x="45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0" y="70"/>
                  <a:pt x="19" y="69"/>
                  <a:pt x="19" y="6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"/>
                  <a:pt x="17" y="14"/>
                  <a:pt x="15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4"/>
                  <a:pt x="8" y="13"/>
                  <a:pt x="8" y="11"/>
                </a:cubicBezTo>
                <a:cubicBezTo>
                  <a:pt x="8" y="10"/>
                  <a:pt x="10" y="9"/>
                  <a:pt x="11" y="9"/>
                </a:cubicBezTo>
                <a:cubicBezTo>
                  <a:pt x="56" y="9"/>
                  <a:pt x="56" y="9"/>
                  <a:pt x="56" y="9"/>
                </a:cubicBezTo>
                <a:cubicBezTo>
                  <a:pt x="57" y="9"/>
                  <a:pt x="58" y="10"/>
                  <a:pt x="58" y="11"/>
                </a:cubicBezTo>
                <a:cubicBezTo>
                  <a:pt x="58" y="13"/>
                  <a:pt x="57" y="14"/>
                  <a:pt x="56" y="14"/>
                </a:cubicBezTo>
                <a:close/>
                <a:moveTo>
                  <a:pt x="56" y="14"/>
                </a:moveTo>
                <a:cubicBezTo>
                  <a:pt x="56" y="14"/>
                  <a:pt x="56" y="14"/>
                  <a:pt x="56" y="14"/>
                </a:cubicBezTo>
              </a:path>
            </a:pathLst>
          </a:custGeom>
          <a:solidFill>
            <a:schemeClr val="bg1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aseline="-25000" dirty="0"/>
          </a:p>
        </p:txBody>
      </p:sp>
      <p:sp>
        <p:nvSpPr>
          <p:cNvPr id="64" name="Freeform 709"/>
          <p:cNvSpPr>
            <a:spLocks noEditPoints="1"/>
          </p:cNvSpPr>
          <p:nvPr/>
        </p:nvSpPr>
        <p:spPr bwMode="auto">
          <a:xfrm>
            <a:off x="5400764" y="2279880"/>
            <a:ext cx="260028" cy="226871"/>
          </a:xfrm>
          <a:custGeom>
            <a:avLst/>
            <a:gdLst/>
            <a:ahLst/>
            <a:cxnLst>
              <a:cxn ang="0">
                <a:pos x="96" y="63"/>
              </a:cxn>
              <a:cxn ang="0">
                <a:pos x="96" y="62"/>
              </a:cxn>
              <a:cxn ang="0">
                <a:pos x="90" y="55"/>
              </a:cxn>
              <a:cxn ang="0">
                <a:pos x="83" y="62"/>
              </a:cxn>
              <a:cxn ang="0">
                <a:pos x="83" y="63"/>
              </a:cxn>
              <a:cxn ang="0">
                <a:pos x="82" y="59"/>
              </a:cxn>
              <a:cxn ang="0">
                <a:pos x="90" y="52"/>
              </a:cxn>
              <a:cxn ang="0">
                <a:pos x="97" y="59"/>
              </a:cxn>
              <a:cxn ang="0">
                <a:pos x="96" y="63"/>
              </a:cxn>
              <a:cxn ang="0">
                <a:pos x="20" y="47"/>
              </a:cxn>
              <a:cxn ang="0">
                <a:pos x="43" y="47"/>
              </a:cxn>
              <a:cxn ang="0">
                <a:pos x="34" y="54"/>
              </a:cxn>
              <a:cxn ang="0">
                <a:pos x="28" y="54"/>
              </a:cxn>
              <a:cxn ang="0">
                <a:pos x="20" y="47"/>
              </a:cxn>
              <a:cxn ang="0">
                <a:pos x="90" y="46"/>
              </a:cxn>
              <a:cxn ang="0">
                <a:pos x="78" y="52"/>
              </a:cxn>
              <a:cxn ang="0">
                <a:pos x="72" y="53"/>
              </a:cxn>
              <a:cxn ang="0">
                <a:pos x="63" y="68"/>
              </a:cxn>
              <a:cxn ang="0">
                <a:pos x="51" y="83"/>
              </a:cxn>
              <a:cxn ang="0">
                <a:pos x="42" y="80"/>
              </a:cxn>
              <a:cxn ang="0">
                <a:pos x="37" y="64"/>
              </a:cxn>
              <a:cxn ang="0">
                <a:pos x="39" y="60"/>
              </a:cxn>
              <a:cxn ang="0">
                <a:pos x="62" y="25"/>
              </a:cxn>
              <a:cxn ang="0">
                <a:pos x="48" y="5"/>
              </a:cxn>
              <a:cxn ang="0">
                <a:pos x="48" y="5"/>
              </a:cxn>
              <a:cxn ang="0">
                <a:pos x="41" y="0"/>
              </a:cxn>
              <a:cxn ang="0">
                <a:pos x="33" y="8"/>
              </a:cxn>
              <a:cxn ang="0">
                <a:pos x="41" y="16"/>
              </a:cxn>
              <a:cxn ang="0">
                <a:pos x="47" y="13"/>
              </a:cxn>
              <a:cxn ang="0">
                <a:pos x="55" y="25"/>
              </a:cxn>
              <a:cxn ang="0">
                <a:pos x="49" y="40"/>
              </a:cxn>
              <a:cxn ang="0">
                <a:pos x="13" y="40"/>
              </a:cxn>
              <a:cxn ang="0">
                <a:pos x="8" y="25"/>
              </a:cxn>
              <a:cxn ang="0">
                <a:pos x="16" y="13"/>
              </a:cxn>
              <a:cxn ang="0">
                <a:pos x="21" y="16"/>
              </a:cxn>
              <a:cxn ang="0">
                <a:pos x="29" y="8"/>
              </a:cxn>
              <a:cxn ang="0">
                <a:pos x="21" y="0"/>
              </a:cxn>
              <a:cxn ang="0">
                <a:pos x="14" y="6"/>
              </a:cxn>
              <a:cxn ang="0">
                <a:pos x="14" y="6"/>
              </a:cxn>
              <a:cxn ang="0">
                <a:pos x="1" y="25"/>
              </a:cxn>
              <a:cxn ang="0">
                <a:pos x="28" y="62"/>
              </a:cxn>
              <a:cxn ang="0">
                <a:pos x="37" y="85"/>
              </a:cxn>
              <a:cxn ang="0">
                <a:pos x="50" y="90"/>
              </a:cxn>
              <a:cxn ang="0">
                <a:pos x="51" y="90"/>
              </a:cxn>
              <a:cxn ang="0">
                <a:pos x="70" y="70"/>
              </a:cxn>
              <a:cxn ang="0">
                <a:pos x="75" y="60"/>
              </a:cxn>
              <a:cxn ang="0">
                <a:pos x="76" y="60"/>
              </a:cxn>
              <a:cxn ang="0">
                <a:pos x="90" y="73"/>
              </a:cxn>
              <a:cxn ang="0">
                <a:pos x="103" y="59"/>
              </a:cxn>
              <a:cxn ang="0">
                <a:pos x="90" y="46"/>
              </a:cxn>
            </a:cxnLst>
            <a:rect l="0" t="0" r="r" b="b"/>
            <a:pathLst>
              <a:path w="103" h="90">
                <a:moveTo>
                  <a:pt x="96" y="63"/>
                </a:moveTo>
                <a:cubicBezTo>
                  <a:pt x="96" y="62"/>
                  <a:pt x="96" y="62"/>
                  <a:pt x="96" y="62"/>
                </a:cubicBezTo>
                <a:cubicBezTo>
                  <a:pt x="96" y="58"/>
                  <a:pt x="93" y="55"/>
                  <a:pt x="90" y="55"/>
                </a:cubicBezTo>
                <a:cubicBezTo>
                  <a:pt x="86" y="55"/>
                  <a:pt x="83" y="58"/>
                  <a:pt x="83" y="62"/>
                </a:cubicBezTo>
                <a:cubicBezTo>
                  <a:pt x="83" y="62"/>
                  <a:pt x="83" y="62"/>
                  <a:pt x="83" y="63"/>
                </a:cubicBezTo>
                <a:cubicBezTo>
                  <a:pt x="82" y="62"/>
                  <a:pt x="82" y="61"/>
                  <a:pt x="82" y="59"/>
                </a:cubicBezTo>
                <a:cubicBezTo>
                  <a:pt x="82" y="55"/>
                  <a:pt x="85" y="52"/>
                  <a:pt x="90" y="52"/>
                </a:cubicBezTo>
                <a:cubicBezTo>
                  <a:pt x="94" y="52"/>
                  <a:pt x="97" y="55"/>
                  <a:pt x="97" y="59"/>
                </a:cubicBezTo>
                <a:cubicBezTo>
                  <a:pt x="97" y="61"/>
                  <a:pt x="97" y="62"/>
                  <a:pt x="96" y="63"/>
                </a:cubicBezTo>
                <a:moveTo>
                  <a:pt x="20" y="47"/>
                </a:moveTo>
                <a:cubicBezTo>
                  <a:pt x="43" y="47"/>
                  <a:pt x="43" y="47"/>
                  <a:pt x="43" y="47"/>
                </a:cubicBezTo>
                <a:cubicBezTo>
                  <a:pt x="40" y="50"/>
                  <a:pt x="37" y="52"/>
                  <a:pt x="34" y="54"/>
                </a:cubicBezTo>
                <a:cubicBezTo>
                  <a:pt x="33" y="55"/>
                  <a:pt x="30" y="55"/>
                  <a:pt x="28" y="54"/>
                </a:cubicBezTo>
                <a:cubicBezTo>
                  <a:pt x="25" y="52"/>
                  <a:pt x="22" y="49"/>
                  <a:pt x="20" y="47"/>
                </a:cubicBezTo>
                <a:moveTo>
                  <a:pt x="90" y="46"/>
                </a:moveTo>
                <a:cubicBezTo>
                  <a:pt x="85" y="46"/>
                  <a:pt x="81" y="48"/>
                  <a:pt x="78" y="52"/>
                </a:cubicBezTo>
                <a:cubicBezTo>
                  <a:pt x="76" y="52"/>
                  <a:pt x="74" y="52"/>
                  <a:pt x="72" y="53"/>
                </a:cubicBezTo>
                <a:cubicBezTo>
                  <a:pt x="67" y="56"/>
                  <a:pt x="65" y="62"/>
                  <a:pt x="63" y="68"/>
                </a:cubicBezTo>
                <a:cubicBezTo>
                  <a:pt x="61" y="77"/>
                  <a:pt x="59" y="82"/>
                  <a:pt x="51" y="83"/>
                </a:cubicBezTo>
                <a:cubicBezTo>
                  <a:pt x="47" y="83"/>
                  <a:pt x="44" y="82"/>
                  <a:pt x="42" y="80"/>
                </a:cubicBezTo>
                <a:cubicBezTo>
                  <a:pt x="38" y="76"/>
                  <a:pt x="37" y="68"/>
                  <a:pt x="37" y="64"/>
                </a:cubicBezTo>
                <a:cubicBezTo>
                  <a:pt x="37" y="62"/>
                  <a:pt x="37" y="61"/>
                  <a:pt x="39" y="60"/>
                </a:cubicBezTo>
                <a:cubicBezTo>
                  <a:pt x="55" y="48"/>
                  <a:pt x="63" y="36"/>
                  <a:pt x="62" y="25"/>
                </a:cubicBezTo>
                <a:cubicBezTo>
                  <a:pt x="61" y="14"/>
                  <a:pt x="52" y="8"/>
                  <a:pt x="48" y="5"/>
                </a:cubicBezTo>
                <a:cubicBezTo>
                  <a:pt x="48" y="6"/>
                  <a:pt x="48" y="6"/>
                  <a:pt x="48" y="5"/>
                </a:cubicBezTo>
                <a:cubicBezTo>
                  <a:pt x="47" y="2"/>
                  <a:pt x="44" y="0"/>
                  <a:pt x="41" y="0"/>
                </a:cubicBezTo>
                <a:cubicBezTo>
                  <a:pt x="36" y="0"/>
                  <a:pt x="33" y="4"/>
                  <a:pt x="33" y="8"/>
                </a:cubicBezTo>
                <a:cubicBezTo>
                  <a:pt x="33" y="12"/>
                  <a:pt x="36" y="16"/>
                  <a:pt x="41" y="16"/>
                </a:cubicBezTo>
                <a:cubicBezTo>
                  <a:pt x="43" y="16"/>
                  <a:pt x="45" y="15"/>
                  <a:pt x="47" y="13"/>
                </a:cubicBezTo>
                <a:cubicBezTo>
                  <a:pt x="50" y="15"/>
                  <a:pt x="54" y="20"/>
                  <a:pt x="55" y="25"/>
                </a:cubicBezTo>
                <a:cubicBezTo>
                  <a:pt x="55" y="30"/>
                  <a:pt x="53" y="35"/>
                  <a:pt x="49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9" y="35"/>
                  <a:pt x="8" y="30"/>
                  <a:pt x="8" y="25"/>
                </a:cubicBezTo>
                <a:cubicBezTo>
                  <a:pt x="9" y="20"/>
                  <a:pt x="16" y="13"/>
                  <a:pt x="16" y="13"/>
                </a:cubicBezTo>
                <a:cubicBezTo>
                  <a:pt x="17" y="15"/>
                  <a:pt x="19" y="16"/>
                  <a:pt x="21" y="16"/>
                </a:cubicBezTo>
                <a:cubicBezTo>
                  <a:pt x="25" y="16"/>
                  <a:pt x="29" y="12"/>
                  <a:pt x="29" y="8"/>
                </a:cubicBezTo>
                <a:cubicBezTo>
                  <a:pt x="29" y="4"/>
                  <a:pt x="25" y="0"/>
                  <a:pt x="21" y="0"/>
                </a:cubicBezTo>
                <a:cubicBezTo>
                  <a:pt x="17" y="0"/>
                  <a:pt x="14" y="3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9" y="9"/>
                  <a:pt x="2" y="15"/>
                  <a:pt x="1" y="25"/>
                </a:cubicBezTo>
                <a:cubicBezTo>
                  <a:pt x="0" y="37"/>
                  <a:pt x="9" y="49"/>
                  <a:pt x="28" y="62"/>
                </a:cubicBezTo>
                <a:cubicBezTo>
                  <a:pt x="30" y="64"/>
                  <a:pt x="31" y="79"/>
                  <a:pt x="37" y="85"/>
                </a:cubicBezTo>
                <a:cubicBezTo>
                  <a:pt x="40" y="88"/>
                  <a:pt x="44" y="90"/>
                  <a:pt x="50" y="90"/>
                </a:cubicBezTo>
                <a:cubicBezTo>
                  <a:pt x="50" y="90"/>
                  <a:pt x="51" y="90"/>
                  <a:pt x="51" y="90"/>
                </a:cubicBezTo>
                <a:cubicBezTo>
                  <a:pt x="65" y="89"/>
                  <a:pt x="68" y="78"/>
                  <a:pt x="70" y="70"/>
                </a:cubicBezTo>
                <a:cubicBezTo>
                  <a:pt x="71" y="66"/>
                  <a:pt x="73" y="61"/>
                  <a:pt x="75" y="60"/>
                </a:cubicBezTo>
                <a:cubicBezTo>
                  <a:pt x="76" y="60"/>
                  <a:pt x="76" y="61"/>
                  <a:pt x="76" y="60"/>
                </a:cubicBezTo>
                <a:cubicBezTo>
                  <a:pt x="76" y="68"/>
                  <a:pt x="82" y="73"/>
                  <a:pt x="90" y="73"/>
                </a:cubicBezTo>
                <a:cubicBezTo>
                  <a:pt x="97" y="73"/>
                  <a:pt x="103" y="67"/>
                  <a:pt x="103" y="59"/>
                </a:cubicBezTo>
                <a:cubicBezTo>
                  <a:pt x="103" y="52"/>
                  <a:pt x="97" y="46"/>
                  <a:pt x="90" y="4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5376653" y="3036561"/>
            <a:ext cx="254794" cy="239088"/>
            <a:chOff x="4761336" y="2273453"/>
            <a:chExt cx="254794" cy="239088"/>
          </a:xfrm>
          <a:solidFill>
            <a:schemeClr val="bg1"/>
          </a:solidFill>
        </p:grpSpPr>
        <p:sp>
          <p:nvSpPr>
            <p:cNvPr id="66" name="Freeform 467"/>
            <p:cNvSpPr>
              <a:spLocks/>
            </p:cNvSpPr>
            <p:nvPr/>
          </p:nvSpPr>
          <p:spPr bwMode="auto">
            <a:xfrm>
              <a:off x="4761336" y="2386889"/>
              <a:ext cx="82023" cy="125651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16" y="0"/>
                </a:cxn>
                <a:cxn ang="0">
                  <a:pos x="0" y="32"/>
                </a:cxn>
                <a:cxn ang="0">
                  <a:pos x="17" y="50"/>
                </a:cxn>
                <a:cxn ang="0">
                  <a:pos x="32" y="41"/>
                </a:cxn>
                <a:cxn ang="0">
                  <a:pos x="14" y="11"/>
                </a:cxn>
              </a:cxnLst>
              <a:rect l="0" t="0" r="r" b="b"/>
              <a:pathLst>
                <a:path w="32" h="50">
                  <a:moveTo>
                    <a:pt x="14" y="11"/>
                  </a:moveTo>
                  <a:cubicBezTo>
                    <a:pt x="14" y="8"/>
                    <a:pt x="15" y="4"/>
                    <a:pt x="16" y="0"/>
                  </a:cubicBezTo>
                  <a:cubicBezTo>
                    <a:pt x="13" y="5"/>
                    <a:pt x="0" y="24"/>
                    <a:pt x="0" y="32"/>
                  </a:cubicBezTo>
                  <a:cubicBezTo>
                    <a:pt x="0" y="42"/>
                    <a:pt x="8" y="50"/>
                    <a:pt x="17" y="50"/>
                  </a:cubicBezTo>
                  <a:cubicBezTo>
                    <a:pt x="24" y="50"/>
                    <a:pt x="29" y="47"/>
                    <a:pt x="32" y="41"/>
                  </a:cubicBezTo>
                  <a:cubicBezTo>
                    <a:pt x="22" y="35"/>
                    <a:pt x="14" y="24"/>
                    <a:pt x="14" y="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68"/>
            <p:cNvSpPr>
              <a:spLocks/>
            </p:cNvSpPr>
            <p:nvPr/>
          </p:nvSpPr>
          <p:spPr bwMode="auto">
            <a:xfrm>
              <a:off x="4934107" y="2383399"/>
              <a:ext cx="82023" cy="12914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7" y="12"/>
                </a:cxn>
                <a:cxn ang="0">
                  <a:pos x="0" y="42"/>
                </a:cxn>
                <a:cxn ang="0">
                  <a:pos x="15" y="51"/>
                </a:cxn>
                <a:cxn ang="0">
                  <a:pos x="33" y="33"/>
                </a:cxn>
                <a:cxn ang="0">
                  <a:pos x="15" y="0"/>
                </a:cxn>
              </a:cxnLst>
              <a:rect l="0" t="0" r="r" b="b"/>
              <a:pathLst>
                <a:path w="33" h="51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5"/>
                    <a:pt x="17" y="8"/>
                    <a:pt x="17" y="12"/>
                  </a:cubicBezTo>
                  <a:cubicBezTo>
                    <a:pt x="17" y="25"/>
                    <a:pt x="10" y="36"/>
                    <a:pt x="0" y="42"/>
                  </a:cubicBezTo>
                  <a:cubicBezTo>
                    <a:pt x="3" y="47"/>
                    <a:pt x="9" y="51"/>
                    <a:pt x="15" y="51"/>
                  </a:cubicBezTo>
                  <a:cubicBezTo>
                    <a:pt x="25" y="51"/>
                    <a:pt x="33" y="43"/>
                    <a:pt x="33" y="33"/>
                  </a:cubicBezTo>
                  <a:cubicBezTo>
                    <a:pt x="33" y="24"/>
                    <a:pt x="15" y="0"/>
                    <a:pt x="1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69"/>
            <p:cNvSpPr>
              <a:spLocks noEditPoints="1"/>
            </p:cNvSpPr>
            <p:nvPr/>
          </p:nvSpPr>
          <p:spPr bwMode="auto">
            <a:xfrm>
              <a:off x="4811946" y="2273453"/>
              <a:ext cx="148339" cy="212909"/>
            </a:xfrm>
            <a:custGeom>
              <a:avLst/>
              <a:gdLst/>
              <a:ahLst/>
              <a:cxnLst>
                <a:cxn ang="0">
                  <a:pos x="20" y="72"/>
                </a:cxn>
                <a:cxn ang="0">
                  <a:pos x="16" y="74"/>
                </a:cxn>
                <a:cxn ang="0">
                  <a:pos x="14" y="73"/>
                </a:cxn>
                <a:cxn ang="0">
                  <a:pos x="6" y="48"/>
                </a:cxn>
                <a:cxn ang="0">
                  <a:pos x="11" y="45"/>
                </a:cxn>
                <a:cxn ang="0">
                  <a:pos x="14" y="50"/>
                </a:cxn>
                <a:cxn ang="0">
                  <a:pos x="19" y="66"/>
                </a:cxn>
                <a:cxn ang="0">
                  <a:pos x="20" y="72"/>
                </a:cxn>
                <a:cxn ang="0">
                  <a:pos x="59" y="56"/>
                </a:cxn>
                <a:cxn ang="0">
                  <a:pos x="30" y="0"/>
                </a:cxn>
                <a:cxn ang="0">
                  <a:pos x="0" y="56"/>
                </a:cxn>
                <a:cxn ang="0">
                  <a:pos x="30" y="85"/>
                </a:cxn>
                <a:cxn ang="0">
                  <a:pos x="59" y="56"/>
                </a:cxn>
              </a:cxnLst>
              <a:rect l="0" t="0" r="r" b="b"/>
              <a:pathLst>
                <a:path w="59" h="85">
                  <a:moveTo>
                    <a:pt x="20" y="72"/>
                  </a:moveTo>
                  <a:cubicBezTo>
                    <a:pt x="19" y="73"/>
                    <a:pt x="18" y="74"/>
                    <a:pt x="16" y="74"/>
                  </a:cubicBezTo>
                  <a:cubicBezTo>
                    <a:pt x="16" y="74"/>
                    <a:pt x="15" y="73"/>
                    <a:pt x="14" y="73"/>
                  </a:cubicBezTo>
                  <a:cubicBezTo>
                    <a:pt x="2" y="63"/>
                    <a:pt x="6" y="49"/>
                    <a:pt x="6" y="48"/>
                  </a:cubicBezTo>
                  <a:cubicBezTo>
                    <a:pt x="7" y="46"/>
                    <a:pt x="9" y="45"/>
                    <a:pt x="11" y="45"/>
                  </a:cubicBezTo>
                  <a:cubicBezTo>
                    <a:pt x="14" y="46"/>
                    <a:pt x="15" y="48"/>
                    <a:pt x="14" y="50"/>
                  </a:cubicBezTo>
                  <a:cubicBezTo>
                    <a:pt x="14" y="51"/>
                    <a:pt x="12" y="60"/>
                    <a:pt x="19" y="66"/>
                  </a:cubicBezTo>
                  <a:cubicBezTo>
                    <a:pt x="21" y="68"/>
                    <a:pt x="21" y="71"/>
                    <a:pt x="20" y="72"/>
                  </a:cubicBezTo>
                  <a:moveTo>
                    <a:pt x="59" y="56"/>
                  </a:moveTo>
                  <a:cubicBezTo>
                    <a:pt x="59" y="39"/>
                    <a:pt x="30" y="0"/>
                    <a:pt x="30" y="0"/>
                  </a:cubicBezTo>
                  <a:cubicBezTo>
                    <a:pt x="30" y="0"/>
                    <a:pt x="0" y="39"/>
                    <a:pt x="0" y="56"/>
                  </a:cubicBezTo>
                  <a:cubicBezTo>
                    <a:pt x="0" y="72"/>
                    <a:pt x="14" y="85"/>
                    <a:pt x="30" y="85"/>
                  </a:cubicBezTo>
                  <a:cubicBezTo>
                    <a:pt x="46" y="85"/>
                    <a:pt x="59" y="72"/>
                    <a:pt x="59" y="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Freeform 548"/>
          <p:cNvSpPr>
            <a:spLocks noEditPoints="1"/>
          </p:cNvSpPr>
          <p:nvPr/>
        </p:nvSpPr>
        <p:spPr bwMode="auto">
          <a:xfrm>
            <a:off x="5383819" y="3863612"/>
            <a:ext cx="247628" cy="210754"/>
          </a:xfrm>
          <a:custGeom>
            <a:avLst/>
            <a:gdLst/>
            <a:ahLst/>
            <a:cxnLst>
              <a:cxn ang="0">
                <a:pos x="35" y="26"/>
              </a:cxn>
              <a:cxn ang="0">
                <a:pos x="35" y="26"/>
              </a:cxn>
              <a:cxn ang="0">
                <a:pos x="10" y="25"/>
              </a:cxn>
              <a:cxn ang="0">
                <a:pos x="7" y="21"/>
              </a:cxn>
              <a:cxn ang="0">
                <a:pos x="10" y="18"/>
              </a:cxn>
              <a:cxn ang="0">
                <a:pos x="35" y="19"/>
              </a:cxn>
              <a:cxn ang="0">
                <a:pos x="39" y="22"/>
              </a:cxn>
              <a:cxn ang="0">
                <a:pos x="35" y="26"/>
              </a:cxn>
              <a:cxn ang="0">
                <a:pos x="45" y="22"/>
              </a:cxn>
              <a:cxn ang="0">
                <a:pos x="23" y="0"/>
              </a:cxn>
              <a:cxn ang="0">
                <a:pos x="1" y="21"/>
              </a:cxn>
              <a:cxn ang="0">
                <a:pos x="22" y="44"/>
              </a:cxn>
              <a:cxn ang="0">
                <a:pos x="45" y="22"/>
              </a:cxn>
            </a:cxnLst>
            <a:rect l="0" t="0" r="r" b="b"/>
            <a:pathLst>
              <a:path w="45" h="44">
                <a:moveTo>
                  <a:pt x="35" y="26"/>
                </a:moveTo>
                <a:cubicBezTo>
                  <a:pt x="35" y="26"/>
                  <a:pt x="35" y="26"/>
                  <a:pt x="35" y="26"/>
                </a:cubicBezTo>
                <a:cubicBezTo>
                  <a:pt x="10" y="25"/>
                  <a:pt x="10" y="25"/>
                  <a:pt x="10" y="25"/>
                </a:cubicBezTo>
                <a:cubicBezTo>
                  <a:pt x="8" y="25"/>
                  <a:pt x="7" y="23"/>
                  <a:pt x="7" y="21"/>
                </a:cubicBezTo>
                <a:cubicBezTo>
                  <a:pt x="7" y="19"/>
                  <a:pt x="8" y="18"/>
                  <a:pt x="10" y="18"/>
                </a:cubicBezTo>
                <a:cubicBezTo>
                  <a:pt x="35" y="19"/>
                  <a:pt x="35" y="19"/>
                  <a:pt x="35" y="19"/>
                </a:cubicBezTo>
                <a:cubicBezTo>
                  <a:pt x="37" y="19"/>
                  <a:pt x="39" y="20"/>
                  <a:pt x="39" y="22"/>
                </a:cubicBezTo>
                <a:cubicBezTo>
                  <a:pt x="39" y="24"/>
                  <a:pt x="37" y="26"/>
                  <a:pt x="35" y="26"/>
                </a:cubicBezTo>
                <a:moveTo>
                  <a:pt x="45" y="22"/>
                </a:moveTo>
                <a:cubicBezTo>
                  <a:pt x="45" y="10"/>
                  <a:pt x="35" y="0"/>
                  <a:pt x="23" y="0"/>
                </a:cubicBezTo>
                <a:cubicBezTo>
                  <a:pt x="11" y="0"/>
                  <a:pt x="1" y="9"/>
                  <a:pt x="1" y="21"/>
                </a:cubicBezTo>
                <a:cubicBezTo>
                  <a:pt x="0" y="34"/>
                  <a:pt x="10" y="44"/>
                  <a:pt x="22" y="44"/>
                </a:cubicBezTo>
                <a:cubicBezTo>
                  <a:pt x="35" y="44"/>
                  <a:pt x="45" y="34"/>
                  <a:pt x="45" y="2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5437323" y="4561620"/>
            <a:ext cx="258283" cy="212909"/>
            <a:chOff x="6503003" y="3139052"/>
            <a:chExt cx="258283" cy="212909"/>
          </a:xfrm>
          <a:solidFill>
            <a:schemeClr val="bg1"/>
          </a:solidFill>
        </p:grpSpPr>
        <p:sp>
          <p:nvSpPr>
            <p:cNvPr id="71" name="Freeform 635"/>
            <p:cNvSpPr>
              <a:spLocks noEditPoints="1"/>
            </p:cNvSpPr>
            <p:nvPr/>
          </p:nvSpPr>
          <p:spPr bwMode="auto">
            <a:xfrm>
              <a:off x="6503003" y="3139052"/>
              <a:ext cx="123906" cy="212909"/>
            </a:xfrm>
            <a:custGeom>
              <a:avLst/>
              <a:gdLst/>
              <a:ahLst/>
              <a:cxnLst>
                <a:cxn ang="0">
                  <a:pos x="43" y="12"/>
                </a:cxn>
                <a:cxn ang="0">
                  <a:pos x="40" y="14"/>
                </a:cxn>
                <a:cxn ang="0">
                  <a:pos x="40" y="14"/>
                </a:cxn>
                <a:cxn ang="0">
                  <a:pos x="38" y="17"/>
                </a:cxn>
                <a:cxn ang="0">
                  <a:pos x="38" y="69"/>
                </a:cxn>
                <a:cxn ang="0">
                  <a:pos x="25" y="77"/>
                </a:cxn>
                <a:cxn ang="0">
                  <a:pos x="12" y="69"/>
                </a:cxn>
                <a:cxn ang="0">
                  <a:pos x="12" y="17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7" y="12"/>
                </a:cxn>
                <a:cxn ang="0">
                  <a:pos x="7" y="9"/>
                </a:cxn>
                <a:cxn ang="0">
                  <a:pos x="10" y="7"/>
                </a:cxn>
                <a:cxn ang="0">
                  <a:pos x="40" y="7"/>
                </a:cxn>
                <a:cxn ang="0">
                  <a:pos x="43" y="9"/>
                </a:cxn>
                <a:cxn ang="0">
                  <a:pos x="43" y="12"/>
                </a:cxn>
                <a:cxn ang="0">
                  <a:pos x="43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5" y="21"/>
                </a:cxn>
                <a:cxn ang="0">
                  <a:pos x="5" y="69"/>
                </a:cxn>
                <a:cxn ang="0">
                  <a:pos x="5" y="69"/>
                </a:cxn>
                <a:cxn ang="0">
                  <a:pos x="25" y="84"/>
                </a:cxn>
                <a:cxn ang="0">
                  <a:pos x="44" y="70"/>
                </a:cxn>
                <a:cxn ang="0">
                  <a:pos x="45" y="69"/>
                </a:cxn>
                <a:cxn ang="0">
                  <a:pos x="45" y="21"/>
                </a:cxn>
                <a:cxn ang="0">
                  <a:pos x="49" y="14"/>
                </a:cxn>
                <a:cxn ang="0">
                  <a:pos x="49" y="7"/>
                </a:cxn>
                <a:cxn ang="0">
                  <a:pos x="43" y="0"/>
                </a:cxn>
              </a:cxnLst>
              <a:rect l="0" t="0" r="r" b="b"/>
              <a:pathLst>
                <a:path w="49" h="84">
                  <a:moveTo>
                    <a:pt x="43" y="12"/>
                  </a:moveTo>
                  <a:cubicBezTo>
                    <a:pt x="43" y="13"/>
                    <a:pt x="41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8" y="15"/>
                    <a:pt x="38" y="17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6" y="77"/>
                    <a:pt x="25" y="77"/>
                  </a:cubicBezTo>
                  <a:cubicBezTo>
                    <a:pt x="13" y="77"/>
                    <a:pt x="12" y="69"/>
                    <a:pt x="12" y="6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5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8" y="14"/>
                    <a:pt x="7" y="13"/>
                    <a:pt x="7" y="1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8" y="7"/>
                    <a:pt x="1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7"/>
                    <a:pt x="43" y="8"/>
                    <a:pt x="43" y="9"/>
                  </a:cubicBezTo>
                  <a:lnTo>
                    <a:pt x="43" y="12"/>
                  </a:lnTo>
                  <a:close/>
                  <a:moveTo>
                    <a:pt x="4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4"/>
                    <a:pt x="10" y="84"/>
                    <a:pt x="25" y="84"/>
                  </a:cubicBezTo>
                  <a:cubicBezTo>
                    <a:pt x="39" y="84"/>
                    <a:pt x="44" y="75"/>
                    <a:pt x="44" y="70"/>
                  </a:cubicBezTo>
                  <a:cubicBezTo>
                    <a:pt x="44" y="69"/>
                    <a:pt x="45" y="69"/>
                    <a:pt x="45" y="69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7" y="20"/>
                    <a:pt x="49" y="18"/>
                    <a:pt x="49" y="14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3"/>
                    <a:pt x="46" y="0"/>
                    <a:pt x="4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36"/>
            <p:cNvSpPr>
              <a:spLocks/>
            </p:cNvSpPr>
            <p:nvPr/>
          </p:nvSpPr>
          <p:spPr bwMode="auto">
            <a:xfrm>
              <a:off x="6543142" y="3252487"/>
              <a:ext cx="45374" cy="7329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9" y="29"/>
                </a:cxn>
                <a:cxn ang="0">
                  <a:pos x="18" y="22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22"/>
                </a:cxn>
              </a:cxnLst>
              <a:rect l="0" t="0" r="r" b="b"/>
              <a:pathLst>
                <a:path w="18" h="29">
                  <a:moveTo>
                    <a:pt x="0" y="22"/>
                  </a:moveTo>
                  <a:cubicBezTo>
                    <a:pt x="0" y="22"/>
                    <a:pt x="0" y="29"/>
                    <a:pt x="9" y="29"/>
                  </a:cubicBezTo>
                  <a:cubicBezTo>
                    <a:pt x="17" y="29"/>
                    <a:pt x="18" y="22"/>
                    <a:pt x="18" y="2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37"/>
            <p:cNvSpPr>
              <a:spLocks noEditPoints="1"/>
            </p:cNvSpPr>
            <p:nvPr/>
          </p:nvSpPr>
          <p:spPr bwMode="auto">
            <a:xfrm>
              <a:off x="6637380" y="3139052"/>
              <a:ext cx="123906" cy="212909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39" y="14"/>
                </a:cxn>
                <a:cxn ang="0">
                  <a:pos x="39" y="14"/>
                </a:cxn>
                <a:cxn ang="0">
                  <a:pos x="37" y="17"/>
                </a:cxn>
                <a:cxn ang="0">
                  <a:pos x="37" y="69"/>
                </a:cxn>
                <a:cxn ang="0">
                  <a:pos x="24" y="77"/>
                </a:cxn>
                <a:cxn ang="0">
                  <a:pos x="12" y="69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7" y="12"/>
                </a:cxn>
                <a:cxn ang="0">
                  <a:pos x="7" y="9"/>
                </a:cxn>
                <a:cxn ang="0">
                  <a:pos x="9" y="7"/>
                </a:cxn>
                <a:cxn ang="0">
                  <a:pos x="39" y="7"/>
                </a:cxn>
                <a:cxn ang="0">
                  <a:pos x="42" y="9"/>
                </a:cxn>
                <a:cxn ang="0">
                  <a:pos x="42" y="12"/>
                </a:cxn>
                <a:cxn ang="0">
                  <a:pos x="42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5" y="21"/>
                </a:cxn>
                <a:cxn ang="0">
                  <a:pos x="5" y="69"/>
                </a:cxn>
                <a:cxn ang="0">
                  <a:pos x="5" y="69"/>
                </a:cxn>
                <a:cxn ang="0">
                  <a:pos x="24" y="84"/>
                </a:cxn>
                <a:cxn ang="0">
                  <a:pos x="44" y="70"/>
                </a:cxn>
                <a:cxn ang="0">
                  <a:pos x="44" y="69"/>
                </a:cxn>
                <a:cxn ang="0">
                  <a:pos x="44" y="21"/>
                </a:cxn>
                <a:cxn ang="0">
                  <a:pos x="49" y="14"/>
                </a:cxn>
                <a:cxn ang="0">
                  <a:pos x="49" y="7"/>
                </a:cxn>
                <a:cxn ang="0">
                  <a:pos x="42" y="0"/>
                </a:cxn>
              </a:cxnLst>
              <a:rect l="0" t="0" r="r" b="b"/>
              <a:pathLst>
                <a:path w="49" h="84">
                  <a:moveTo>
                    <a:pt x="42" y="12"/>
                  </a:moveTo>
                  <a:cubicBezTo>
                    <a:pt x="42" y="13"/>
                    <a:pt x="41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7" y="15"/>
                    <a:pt x="37" y="17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6" y="77"/>
                    <a:pt x="24" y="77"/>
                  </a:cubicBezTo>
                  <a:cubicBezTo>
                    <a:pt x="12" y="77"/>
                    <a:pt x="12" y="69"/>
                    <a:pt x="12" y="6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1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7" y="13"/>
                    <a:pt x="7" y="1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1" y="7"/>
                    <a:pt x="42" y="8"/>
                    <a:pt x="42" y="9"/>
                  </a:cubicBezTo>
                  <a:lnTo>
                    <a:pt x="42" y="12"/>
                  </a:lnTo>
                  <a:close/>
                  <a:moveTo>
                    <a:pt x="4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4"/>
                    <a:pt x="10" y="84"/>
                    <a:pt x="24" y="84"/>
                  </a:cubicBezTo>
                  <a:cubicBezTo>
                    <a:pt x="38" y="84"/>
                    <a:pt x="43" y="75"/>
                    <a:pt x="44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7" y="20"/>
                    <a:pt x="49" y="18"/>
                    <a:pt x="49" y="14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3"/>
                    <a:pt x="46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38"/>
            <p:cNvSpPr>
              <a:spLocks/>
            </p:cNvSpPr>
            <p:nvPr/>
          </p:nvSpPr>
          <p:spPr bwMode="auto">
            <a:xfrm>
              <a:off x="6677519" y="3177445"/>
              <a:ext cx="43628" cy="148339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59"/>
                </a:cxn>
                <a:cxn ang="0">
                  <a:pos x="17" y="5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52"/>
                </a:cxn>
              </a:cxnLst>
              <a:rect l="0" t="0" r="r" b="b"/>
              <a:pathLst>
                <a:path w="17" h="59">
                  <a:moveTo>
                    <a:pt x="0" y="52"/>
                  </a:moveTo>
                  <a:cubicBezTo>
                    <a:pt x="0" y="52"/>
                    <a:pt x="0" y="59"/>
                    <a:pt x="8" y="59"/>
                  </a:cubicBezTo>
                  <a:cubicBezTo>
                    <a:pt x="16" y="59"/>
                    <a:pt x="17" y="52"/>
                    <a:pt x="17" y="5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89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heme 3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450</Words>
  <Application>Microsoft Office PowerPoint</Application>
  <PresentationFormat>On-screen Show (16:9)</PresentationFormat>
  <Paragraphs>100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Hepatit-B</vt:lpstr>
      <vt:lpstr>PowerPoint Presentation</vt:lpstr>
      <vt:lpstr>PowerPoint Presentation</vt:lpstr>
      <vt:lpstr> Type of Hepatit-B</vt:lpstr>
      <vt:lpstr>PowerPoint Presentation</vt:lpstr>
      <vt:lpstr>Labratory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</vt:lpstr>
      <vt:lpstr>PowerPoint Presentation</vt:lpstr>
      <vt:lpstr>Laboratory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1019</cp:revision>
  <dcterms:created xsi:type="dcterms:W3CDTF">2006-08-16T00:00:00Z</dcterms:created>
  <dcterms:modified xsi:type="dcterms:W3CDTF">2019-12-09T21:04:58Z</dcterms:modified>
</cp:coreProperties>
</file>