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3F22"/>
    <a:srgbClr val="12AA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4887A4-1E69-40DE-BF71-57AF0F6B8343}" type="doc">
      <dgm:prSet loTypeId="urn:microsoft.com/office/officeart/2005/8/layout/hierarchy4" loCatId="hierarchy" qsTypeId="urn:microsoft.com/office/officeart/2005/8/quickstyle/3d2" qsCatId="3D" csTypeId="urn:microsoft.com/office/officeart/2005/8/colors/accent1_2" csCatId="accent1" phldr="1"/>
      <dgm:spPr/>
      <dgm:t>
        <a:bodyPr/>
        <a:lstStyle/>
        <a:p>
          <a:endParaRPr lang="en-US"/>
        </a:p>
      </dgm:t>
    </dgm:pt>
    <dgm:pt modelId="{8897D275-C0E9-4821-B03D-6068EBB94169}">
      <dgm:prSet phldrT="[Text]" custT="1"/>
      <dgm:spPr>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dgm:spPr>
      <dgm:t>
        <a:bodyPr/>
        <a:lstStyle/>
        <a:p>
          <a:r>
            <a:rPr lang="fa-IR" sz="3600" b="1" dirty="0" smtClean="0">
              <a:solidFill>
                <a:schemeClr val="accent2">
                  <a:lumMod val="50000"/>
                </a:schemeClr>
              </a:solidFill>
              <a:cs typeface="B Nazanin" panose="00000400000000000000" pitchFamily="2" charset="-78"/>
            </a:rPr>
            <a:t>ثبت نام و انتخاب واحد</a:t>
          </a:r>
          <a:endParaRPr lang="en-US" sz="3600" b="1" dirty="0">
            <a:solidFill>
              <a:schemeClr val="accent2">
                <a:lumMod val="50000"/>
              </a:schemeClr>
            </a:solidFill>
            <a:cs typeface="B Nazanin" panose="00000400000000000000" pitchFamily="2" charset="-78"/>
          </a:endParaRPr>
        </a:p>
      </dgm:t>
    </dgm:pt>
    <dgm:pt modelId="{D771FB15-67A3-4BC7-8DF9-C47BDC21117E}" type="parTrans" cxnId="{72D747AD-A440-4D3C-BE33-6559B670C32B}">
      <dgm:prSet/>
      <dgm:spPr/>
      <dgm:t>
        <a:bodyPr/>
        <a:lstStyle/>
        <a:p>
          <a:endParaRPr lang="en-US"/>
        </a:p>
      </dgm:t>
    </dgm:pt>
    <dgm:pt modelId="{F2BC5888-B483-4C8A-A6E7-86805EFAB84F}" type="sibTrans" cxnId="{72D747AD-A440-4D3C-BE33-6559B670C32B}">
      <dgm:prSet/>
      <dgm:spPr/>
      <dgm:t>
        <a:bodyPr/>
        <a:lstStyle/>
        <a:p>
          <a:endParaRPr lang="en-US"/>
        </a:p>
      </dgm:t>
    </dgm:pt>
    <dgm:pt modelId="{B204EA28-5EE3-4AD1-9210-CAB5081346EE}" type="pres">
      <dgm:prSet presAssocID="{BF4887A4-1E69-40DE-BF71-57AF0F6B8343}" presName="Name0" presStyleCnt="0">
        <dgm:presLayoutVars>
          <dgm:chPref val="1"/>
          <dgm:dir/>
          <dgm:animOne val="branch"/>
          <dgm:animLvl val="lvl"/>
          <dgm:resizeHandles/>
        </dgm:presLayoutVars>
      </dgm:prSet>
      <dgm:spPr/>
      <dgm:t>
        <a:bodyPr/>
        <a:lstStyle/>
        <a:p>
          <a:endParaRPr lang="en-US"/>
        </a:p>
      </dgm:t>
    </dgm:pt>
    <dgm:pt modelId="{6E4A8ED9-0848-4AC6-A82E-018999452F96}" type="pres">
      <dgm:prSet presAssocID="{8897D275-C0E9-4821-B03D-6068EBB94169}" presName="vertOne" presStyleCnt="0"/>
      <dgm:spPr/>
    </dgm:pt>
    <dgm:pt modelId="{1831CE45-CD1D-4E95-A3CE-FCA179830176}" type="pres">
      <dgm:prSet presAssocID="{8897D275-C0E9-4821-B03D-6068EBB94169}" presName="txOne" presStyleLbl="node0" presStyleIdx="0" presStyleCnt="1">
        <dgm:presLayoutVars>
          <dgm:chPref val="3"/>
        </dgm:presLayoutVars>
      </dgm:prSet>
      <dgm:spPr/>
      <dgm:t>
        <a:bodyPr/>
        <a:lstStyle/>
        <a:p>
          <a:endParaRPr lang="en-US"/>
        </a:p>
      </dgm:t>
    </dgm:pt>
    <dgm:pt modelId="{4D180C4B-B5C2-4BEB-A8DA-D04E77D0E5C6}" type="pres">
      <dgm:prSet presAssocID="{8897D275-C0E9-4821-B03D-6068EBB94169}" presName="horzOne" presStyleCnt="0"/>
      <dgm:spPr/>
    </dgm:pt>
  </dgm:ptLst>
  <dgm:cxnLst>
    <dgm:cxn modelId="{72D747AD-A440-4D3C-BE33-6559B670C32B}" srcId="{BF4887A4-1E69-40DE-BF71-57AF0F6B8343}" destId="{8897D275-C0E9-4821-B03D-6068EBB94169}" srcOrd="0" destOrd="0" parTransId="{D771FB15-67A3-4BC7-8DF9-C47BDC21117E}" sibTransId="{F2BC5888-B483-4C8A-A6E7-86805EFAB84F}"/>
    <dgm:cxn modelId="{642F69F2-A390-4C08-8D17-16AA8983D687}" type="presOf" srcId="{BF4887A4-1E69-40DE-BF71-57AF0F6B8343}" destId="{B204EA28-5EE3-4AD1-9210-CAB5081346EE}" srcOrd="0" destOrd="0" presId="urn:microsoft.com/office/officeart/2005/8/layout/hierarchy4"/>
    <dgm:cxn modelId="{6BD8DB03-DBEC-421D-95E5-D65C4CD90157}" type="presOf" srcId="{8897D275-C0E9-4821-B03D-6068EBB94169}" destId="{1831CE45-CD1D-4E95-A3CE-FCA179830176}" srcOrd="0" destOrd="0" presId="urn:microsoft.com/office/officeart/2005/8/layout/hierarchy4"/>
    <dgm:cxn modelId="{D8CC5BBB-6255-43B1-91AA-9B923C338CC9}" type="presParOf" srcId="{B204EA28-5EE3-4AD1-9210-CAB5081346EE}" destId="{6E4A8ED9-0848-4AC6-A82E-018999452F96}" srcOrd="0" destOrd="0" presId="urn:microsoft.com/office/officeart/2005/8/layout/hierarchy4"/>
    <dgm:cxn modelId="{24655BC0-33BB-40F8-AE66-21CA08C065C8}" type="presParOf" srcId="{6E4A8ED9-0848-4AC6-A82E-018999452F96}" destId="{1831CE45-CD1D-4E95-A3CE-FCA179830176}" srcOrd="0" destOrd="0" presId="urn:microsoft.com/office/officeart/2005/8/layout/hierarchy4"/>
    <dgm:cxn modelId="{E0AE9EF5-7F27-484F-BCD8-7169B4EDEB11}" type="presParOf" srcId="{6E4A8ED9-0848-4AC6-A82E-018999452F96}" destId="{4D180C4B-B5C2-4BEB-A8DA-D04E77D0E5C6}"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776AD8-211B-499F-A0EA-43E3660C4D63}"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207BAC90-C435-4BE0-8722-D9CDBF917D0C}">
      <dgm:prSet phldrT="[Text]" custT="1"/>
      <dgm:spPr>
        <a:gradFill rotWithShape="0">
          <a:gsLst>
            <a:gs pos="0">
              <a:schemeClr val="accent4">
                <a:lumMod val="50000"/>
              </a:schemeClr>
            </a:gs>
            <a:gs pos="100000">
              <a:srgbClr val="00B050"/>
            </a:gs>
            <a:gs pos="98000">
              <a:srgbClr val="FFFF00"/>
            </a:gs>
          </a:gsLst>
        </a:gradFill>
      </dgm:spPr>
      <dgm:t>
        <a:bodyPr/>
        <a:lstStyle/>
        <a:p>
          <a:r>
            <a:rPr lang="fa-IR" sz="2400" b="1" dirty="0" smtClean="0">
              <a:solidFill>
                <a:srgbClr val="002060"/>
              </a:solidFill>
              <a:cs typeface="B Nazanin" panose="00000400000000000000" pitchFamily="2" charset="-78"/>
            </a:rPr>
            <a:t>آیین نامه 1393</a:t>
          </a:r>
          <a:endParaRPr lang="en-US" sz="2400" b="1" dirty="0">
            <a:solidFill>
              <a:srgbClr val="002060"/>
            </a:solidFill>
            <a:cs typeface="B Nazanin" panose="00000400000000000000" pitchFamily="2" charset="-78"/>
          </a:endParaRPr>
        </a:p>
      </dgm:t>
    </dgm:pt>
    <dgm:pt modelId="{153B30CA-5A8C-465F-BB25-5157B1FAFCD8}" type="parTrans" cxnId="{AC17F14B-38BC-4366-999F-1B941D97E1D9}">
      <dgm:prSet/>
      <dgm:spPr/>
      <dgm:t>
        <a:bodyPr/>
        <a:lstStyle/>
        <a:p>
          <a:endParaRPr lang="en-US"/>
        </a:p>
      </dgm:t>
    </dgm:pt>
    <dgm:pt modelId="{63AFE026-3355-4EA1-8073-19BDBF02B03B}" type="sibTrans" cxnId="{AC17F14B-38BC-4366-999F-1B941D97E1D9}">
      <dgm:prSet/>
      <dgm:spPr/>
      <dgm:t>
        <a:bodyPr/>
        <a:lstStyle/>
        <a:p>
          <a:endParaRPr lang="en-US"/>
        </a:p>
      </dgm:t>
    </dgm:pt>
    <dgm:pt modelId="{765A9B2E-26CA-448F-96D8-07DBD2A615EE}">
      <dgm:prSet phldrT="[Text]" custT="1"/>
      <dgm:spPr>
        <a:solidFill>
          <a:schemeClr val="accent4">
            <a:lumMod val="20000"/>
            <a:lumOff val="80000"/>
            <a:alpha val="90000"/>
          </a:schemeClr>
        </a:solidFill>
      </dgm:spPr>
      <dgm:t>
        <a:bodyPr/>
        <a:lstStyle/>
        <a:p>
          <a:pPr algn="r" rtl="1"/>
          <a:r>
            <a:rPr lang="fa-IR" sz="2400" b="1" dirty="0" smtClean="0">
              <a:solidFill>
                <a:srgbClr val="C00000"/>
              </a:solidFill>
              <a:cs typeface="B Nazanin" panose="00000400000000000000" pitchFamily="2" charset="-78"/>
            </a:rPr>
            <a:t>دوره آموزشی</a:t>
          </a:r>
          <a:r>
            <a:rPr lang="fa-IR" sz="2400" b="1" dirty="0" smtClean="0">
              <a:cs typeface="B Nazanin" panose="00000400000000000000" pitchFamily="2" charset="-78"/>
            </a:rPr>
            <a:t>: 18 واحد (9 واحد عمومی و 9 واحد تخصصی)</a:t>
          </a:r>
          <a:endParaRPr lang="en-US" sz="2400" b="1" dirty="0">
            <a:cs typeface="B Nazanin" panose="00000400000000000000" pitchFamily="2" charset="-78"/>
          </a:endParaRPr>
        </a:p>
      </dgm:t>
    </dgm:pt>
    <dgm:pt modelId="{67252262-841E-45C2-9120-8A231C97A73B}" type="parTrans" cxnId="{1AFE6810-6E84-4758-9892-0532ACD02831}">
      <dgm:prSet/>
      <dgm:spPr/>
      <dgm:t>
        <a:bodyPr/>
        <a:lstStyle/>
        <a:p>
          <a:endParaRPr lang="en-US"/>
        </a:p>
      </dgm:t>
    </dgm:pt>
    <dgm:pt modelId="{E43480CC-714C-4E65-9736-A6D909F9EE43}" type="sibTrans" cxnId="{1AFE6810-6E84-4758-9892-0532ACD02831}">
      <dgm:prSet/>
      <dgm:spPr/>
      <dgm:t>
        <a:bodyPr/>
        <a:lstStyle/>
        <a:p>
          <a:endParaRPr lang="en-US"/>
        </a:p>
      </dgm:t>
    </dgm:pt>
    <dgm:pt modelId="{D05F6396-35B4-45A1-A8C1-D281A35133DB}">
      <dgm:prSet phldrT="[Text]" custT="1"/>
      <dgm:spPr>
        <a:gradFill rotWithShape="0">
          <a:gsLst>
            <a:gs pos="100000">
              <a:srgbClr val="FFC000"/>
            </a:gs>
            <a:gs pos="0">
              <a:schemeClr val="accent4">
                <a:lumMod val="50000"/>
              </a:schemeClr>
            </a:gs>
            <a:gs pos="100000">
              <a:schemeClr val="accent1">
                <a:hueOff val="0"/>
                <a:satOff val="0"/>
                <a:lumOff val="0"/>
                <a:alphaOff val="0"/>
                <a:satMod val="110000"/>
                <a:lumMod val="100000"/>
                <a:shade val="100000"/>
              </a:schemeClr>
            </a:gs>
            <a:gs pos="99000">
              <a:srgbClr val="FFFF00"/>
            </a:gs>
          </a:gsLst>
        </a:gradFill>
      </dgm:spPr>
      <dgm:t>
        <a:bodyPr/>
        <a:lstStyle/>
        <a:p>
          <a:r>
            <a:rPr lang="fa-IR" sz="2400" b="1" dirty="0" smtClean="0">
              <a:solidFill>
                <a:srgbClr val="002060"/>
              </a:solidFill>
              <a:cs typeface="B Nazanin" panose="00000400000000000000" pitchFamily="2" charset="-78"/>
            </a:rPr>
            <a:t>آیین نامه 1392</a:t>
          </a:r>
          <a:endParaRPr lang="en-US" sz="2400" b="1" dirty="0">
            <a:solidFill>
              <a:srgbClr val="002060"/>
            </a:solidFill>
            <a:cs typeface="B Nazanin" panose="00000400000000000000" pitchFamily="2" charset="-78"/>
          </a:endParaRPr>
        </a:p>
      </dgm:t>
    </dgm:pt>
    <dgm:pt modelId="{518461A3-FED9-4EFF-8CF7-61FCE3456102}" type="parTrans" cxnId="{A94BC0D8-03A6-453A-B98A-1D275FDBEE2F}">
      <dgm:prSet/>
      <dgm:spPr/>
      <dgm:t>
        <a:bodyPr/>
        <a:lstStyle/>
        <a:p>
          <a:endParaRPr lang="en-US"/>
        </a:p>
      </dgm:t>
    </dgm:pt>
    <dgm:pt modelId="{89032037-4C86-4EB9-AB5C-AF482D7C4A7A}" type="sibTrans" cxnId="{A94BC0D8-03A6-453A-B98A-1D275FDBEE2F}">
      <dgm:prSet/>
      <dgm:spPr/>
      <dgm:t>
        <a:bodyPr/>
        <a:lstStyle/>
        <a:p>
          <a:endParaRPr lang="en-US"/>
        </a:p>
      </dgm:t>
    </dgm:pt>
    <dgm:pt modelId="{063B442A-DEBE-4441-AA19-37FF778AE904}">
      <dgm:prSet phldrT="[Text]" custT="1"/>
      <dgm:spPr>
        <a:solidFill>
          <a:schemeClr val="accent4">
            <a:lumMod val="20000"/>
            <a:lumOff val="80000"/>
            <a:alpha val="90000"/>
          </a:schemeClr>
        </a:solidFill>
      </dgm:spPr>
      <dgm:t>
        <a:bodyPr/>
        <a:lstStyle/>
        <a:p>
          <a:pPr algn="r" rtl="1"/>
          <a:r>
            <a:rPr lang="fa-IR" sz="2400" b="1" dirty="0" smtClean="0">
              <a:solidFill>
                <a:srgbClr val="C00000"/>
              </a:solidFill>
              <a:cs typeface="B Nazanin" panose="00000400000000000000" pitchFamily="2" charset="-78"/>
            </a:rPr>
            <a:t>دوره آموزشی </a:t>
          </a:r>
          <a:r>
            <a:rPr lang="fa-IR" sz="2400" b="1" dirty="0" smtClean="0">
              <a:cs typeface="B Nazanin" panose="00000400000000000000" pitchFamily="2" charset="-78"/>
            </a:rPr>
            <a:t>: 12 واحد</a:t>
          </a:r>
          <a:endParaRPr lang="en-US" sz="2400" b="1" dirty="0">
            <a:cs typeface="B Nazanin" panose="00000400000000000000" pitchFamily="2" charset="-78"/>
          </a:endParaRPr>
        </a:p>
      </dgm:t>
    </dgm:pt>
    <dgm:pt modelId="{FCE471F4-3DAA-40F0-990B-110EBAE28172}" type="parTrans" cxnId="{C8C3E6CD-22AE-42F9-9366-27D584DC3EBB}">
      <dgm:prSet/>
      <dgm:spPr/>
      <dgm:t>
        <a:bodyPr/>
        <a:lstStyle/>
        <a:p>
          <a:endParaRPr lang="en-US"/>
        </a:p>
      </dgm:t>
    </dgm:pt>
    <dgm:pt modelId="{ADA599F4-EEAD-4B0E-811F-9892F1F2FEEB}" type="sibTrans" cxnId="{C8C3E6CD-22AE-42F9-9366-27D584DC3EBB}">
      <dgm:prSet/>
      <dgm:spPr/>
      <dgm:t>
        <a:bodyPr/>
        <a:lstStyle/>
        <a:p>
          <a:endParaRPr lang="en-US"/>
        </a:p>
      </dgm:t>
    </dgm:pt>
    <dgm:pt modelId="{E2AAE9D7-CB1F-47BE-BC63-CF9365DCB833}">
      <dgm:prSet phldrT="[Text]" custT="1"/>
      <dgm:spPr>
        <a:gradFill rotWithShape="0">
          <a:gsLst>
            <a:gs pos="0">
              <a:schemeClr val="accent4">
                <a:lumMod val="50000"/>
              </a:schemeClr>
            </a:gs>
            <a:gs pos="100000">
              <a:srgbClr val="FFFF00"/>
            </a:gs>
            <a:gs pos="100000">
              <a:srgbClr val="00B0F0"/>
            </a:gs>
            <a:gs pos="92000">
              <a:srgbClr val="FFFF00"/>
            </a:gs>
          </a:gsLst>
        </a:gradFill>
      </dgm:spPr>
      <dgm:t>
        <a:bodyPr/>
        <a:lstStyle/>
        <a:p>
          <a:r>
            <a:rPr lang="fa-IR" sz="2400" b="1" dirty="0" smtClean="0">
              <a:solidFill>
                <a:srgbClr val="002060"/>
              </a:solidFill>
              <a:cs typeface="B Nazanin" panose="00000400000000000000" pitchFamily="2" charset="-78"/>
            </a:rPr>
            <a:t>آیین نامه  1387</a:t>
          </a:r>
          <a:endParaRPr lang="en-US" sz="2400" b="1" dirty="0">
            <a:solidFill>
              <a:srgbClr val="002060"/>
            </a:solidFill>
            <a:cs typeface="B Nazanin" panose="00000400000000000000" pitchFamily="2" charset="-78"/>
          </a:endParaRPr>
        </a:p>
      </dgm:t>
    </dgm:pt>
    <dgm:pt modelId="{40D70527-FF60-431D-BE5A-9FD6146D36FF}" type="parTrans" cxnId="{99CF0644-8CDD-4859-B199-9F34A69B14C4}">
      <dgm:prSet/>
      <dgm:spPr/>
      <dgm:t>
        <a:bodyPr/>
        <a:lstStyle/>
        <a:p>
          <a:endParaRPr lang="en-US"/>
        </a:p>
      </dgm:t>
    </dgm:pt>
    <dgm:pt modelId="{48BB085E-C770-4AF3-B535-404240EE4815}" type="sibTrans" cxnId="{99CF0644-8CDD-4859-B199-9F34A69B14C4}">
      <dgm:prSet/>
      <dgm:spPr/>
      <dgm:t>
        <a:bodyPr/>
        <a:lstStyle/>
        <a:p>
          <a:endParaRPr lang="en-US"/>
        </a:p>
      </dgm:t>
    </dgm:pt>
    <dgm:pt modelId="{54B36886-9878-4B4A-8B13-423AD0537A06}">
      <dgm:prSet phldrT="[Text]" custT="1"/>
      <dgm:spPr>
        <a:solidFill>
          <a:schemeClr val="accent4">
            <a:lumMod val="20000"/>
            <a:lumOff val="80000"/>
            <a:alpha val="90000"/>
          </a:schemeClr>
        </a:solidFill>
      </dgm:spPr>
      <dgm:t>
        <a:bodyPr/>
        <a:lstStyle/>
        <a:p>
          <a:pPr algn="r" rtl="1"/>
          <a:r>
            <a:rPr lang="fa-IR" sz="2000" b="1" dirty="0" smtClean="0">
              <a:solidFill>
                <a:srgbClr val="C00000"/>
              </a:solidFill>
              <a:cs typeface="B Nazanin" panose="00000400000000000000" pitchFamily="2" charset="-78"/>
            </a:rPr>
            <a:t>دوره اول</a:t>
          </a:r>
          <a:r>
            <a:rPr lang="fa-IR" sz="2000" b="1" dirty="0" smtClean="0">
              <a:cs typeface="B Nazanin" panose="00000400000000000000" pitchFamily="2" charset="-78"/>
            </a:rPr>
            <a:t>: 20 واحد آموزشی و 4 واحد پژوهشی در قالب پایان نامه</a:t>
          </a:r>
          <a:endParaRPr lang="en-US" sz="2000" b="1" dirty="0">
            <a:cs typeface="B Nazanin" panose="00000400000000000000" pitchFamily="2" charset="-78"/>
          </a:endParaRPr>
        </a:p>
      </dgm:t>
    </dgm:pt>
    <dgm:pt modelId="{1DA8B7C6-2274-499B-B695-8EF906D1C7E7}" type="sibTrans" cxnId="{DA995FBD-C5BB-4508-B3EF-9169DAECE949}">
      <dgm:prSet/>
      <dgm:spPr/>
      <dgm:t>
        <a:bodyPr/>
        <a:lstStyle/>
        <a:p>
          <a:endParaRPr lang="en-US"/>
        </a:p>
      </dgm:t>
    </dgm:pt>
    <dgm:pt modelId="{013BEB84-4E94-4F33-BCD2-9121389F3440}" type="parTrans" cxnId="{DA995FBD-C5BB-4508-B3EF-9169DAECE949}">
      <dgm:prSet/>
      <dgm:spPr/>
      <dgm:t>
        <a:bodyPr/>
        <a:lstStyle/>
        <a:p>
          <a:endParaRPr lang="en-US"/>
        </a:p>
      </dgm:t>
    </dgm:pt>
    <dgm:pt modelId="{D658D5FC-3939-4ADD-B503-9812C2D099E3}">
      <dgm:prSet custT="1"/>
      <dgm:spPr>
        <a:solidFill>
          <a:schemeClr val="accent4">
            <a:lumMod val="20000"/>
            <a:lumOff val="80000"/>
            <a:alpha val="90000"/>
          </a:schemeClr>
        </a:solidFill>
      </dgm:spPr>
      <dgm:t>
        <a:bodyPr/>
        <a:lstStyle/>
        <a:p>
          <a:pPr algn="r" rtl="1"/>
          <a:r>
            <a:rPr lang="fa-IR" sz="2000" b="1" dirty="0" smtClean="0">
              <a:solidFill>
                <a:srgbClr val="C00000"/>
              </a:solidFill>
              <a:cs typeface="B Nazanin" panose="00000400000000000000" pitchFamily="2" charset="-78"/>
            </a:rPr>
            <a:t>دوره دوم</a:t>
          </a:r>
          <a:r>
            <a:rPr lang="fa-IR" sz="2000" b="1" dirty="0" smtClean="0">
              <a:cs typeface="B Nazanin" panose="00000400000000000000" pitchFamily="2" charset="-78"/>
            </a:rPr>
            <a:t>: 10 واحد آموزشی و 30 واحد پژوهشی در قالب پایان نامه</a:t>
          </a:r>
          <a:endParaRPr lang="en-US" sz="2000" b="1" dirty="0">
            <a:cs typeface="B Nazanin" panose="00000400000000000000" pitchFamily="2" charset="-78"/>
          </a:endParaRPr>
        </a:p>
      </dgm:t>
    </dgm:pt>
    <dgm:pt modelId="{62956989-C960-4904-91EB-9316801B100C}" type="sibTrans" cxnId="{19D2C354-77CC-4930-A1C4-6D56098CB34C}">
      <dgm:prSet/>
      <dgm:spPr/>
      <dgm:t>
        <a:bodyPr/>
        <a:lstStyle/>
        <a:p>
          <a:endParaRPr lang="en-US"/>
        </a:p>
      </dgm:t>
    </dgm:pt>
    <dgm:pt modelId="{14CFE251-1915-459A-8A41-2F24703CCB9D}" type="parTrans" cxnId="{19D2C354-77CC-4930-A1C4-6D56098CB34C}">
      <dgm:prSet/>
      <dgm:spPr/>
      <dgm:t>
        <a:bodyPr/>
        <a:lstStyle/>
        <a:p>
          <a:endParaRPr lang="en-US"/>
        </a:p>
      </dgm:t>
    </dgm:pt>
    <dgm:pt modelId="{C6A26F7A-A74C-4433-8D57-2ED086A6AEA4}">
      <dgm:prSet custT="1"/>
      <dgm:spPr/>
      <dgm:t>
        <a:bodyPr/>
        <a:lstStyle/>
        <a:p>
          <a:pPr algn="r" rtl="1"/>
          <a:r>
            <a:rPr lang="fa-IR" sz="2400" b="1" dirty="0" smtClean="0">
              <a:solidFill>
                <a:srgbClr val="C00000"/>
              </a:solidFill>
              <a:cs typeface="B Nazanin" panose="00000400000000000000" pitchFamily="2" charset="-78"/>
            </a:rPr>
            <a:t>دوره پژوهشی</a:t>
          </a:r>
          <a:r>
            <a:rPr lang="fa-IR" sz="2400" b="1" dirty="0" smtClean="0">
              <a:cs typeface="B Nazanin" panose="00000400000000000000" pitchFamily="2" charset="-78"/>
            </a:rPr>
            <a:t>: 6 واحد کارورزی، 22 واحد پایان نامه</a:t>
          </a:r>
          <a:endParaRPr lang="en-US" sz="2400" b="1" dirty="0">
            <a:cs typeface="B Nazanin" panose="00000400000000000000" pitchFamily="2" charset="-78"/>
          </a:endParaRPr>
        </a:p>
      </dgm:t>
    </dgm:pt>
    <dgm:pt modelId="{F2F12CC0-EDFA-4ABC-8F32-392F18FEC5B3}" type="parTrans" cxnId="{E55B9DE7-2645-4926-ABFF-EB238841E1BA}">
      <dgm:prSet/>
      <dgm:spPr/>
      <dgm:t>
        <a:bodyPr/>
        <a:lstStyle/>
        <a:p>
          <a:endParaRPr lang="en-US"/>
        </a:p>
      </dgm:t>
    </dgm:pt>
    <dgm:pt modelId="{21E5EE42-52DF-4C11-B2C5-AC4745EC41D7}" type="sibTrans" cxnId="{E55B9DE7-2645-4926-ABFF-EB238841E1BA}">
      <dgm:prSet/>
      <dgm:spPr/>
      <dgm:t>
        <a:bodyPr/>
        <a:lstStyle/>
        <a:p>
          <a:endParaRPr lang="en-US"/>
        </a:p>
      </dgm:t>
    </dgm:pt>
    <dgm:pt modelId="{1CDE9879-28FF-457B-A0BD-81BC0D3E96A0}">
      <dgm:prSet custT="1"/>
      <dgm:spPr/>
      <dgm:t>
        <a:bodyPr/>
        <a:lstStyle/>
        <a:p>
          <a:pPr algn="r" rtl="1"/>
          <a:r>
            <a:rPr lang="fa-IR" sz="2400" b="1" dirty="0" smtClean="0">
              <a:solidFill>
                <a:srgbClr val="C00000"/>
              </a:solidFill>
              <a:cs typeface="B Nazanin" panose="00000400000000000000" pitchFamily="2" charset="-78"/>
            </a:rPr>
            <a:t>دوره پژوهشی</a:t>
          </a:r>
          <a:r>
            <a:rPr lang="fa-IR" sz="2400" b="1" dirty="0" smtClean="0">
              <a:cs typeface="B Nazanin" panose="00000400000000000000" pitchFamily="2" charset="-78"/>
            </a:rPr>
            <a:t>: 6 واحد کار در عرصه متناسب با پایان نامه، 22 واحد پایان نامه</a:t>
          </a:r>
          <a:endParaRPr lang="en-US" sz="2400" b="1" dirty="0">
            <a:cs typeface="B Nazanin" panose="00000400000000000000" pitchFamily="2" charset="-78"/>
          </a:endParaRPr>
        </a:p>
      </dgm:t>
    </dgm:pt>
    <dgm:pt modelId="{4589F728-7ED6-4019-A876-B29B76EFA9D4}" type="parTrans" cxnId="{3B2FE23E-A3C3-470D-A61C-8A9F960ADA3D}">
      <dgm:prSet/>
      <dgm:spPr/>
      <dgm:t>
        <a:bodyPr/>
        <a:lstStyle/>
        <a:p>
          <a:endParaRPr lang="en-US"/>
        </a:p>
      </dgm:t>
    </dgm:pt>
    <dgm:pt modelId="{D6757B73-ABD4-4B55-8C4F-0EAA4DD2C322}" type="sibTrans" cxnId="{3B2FE23E-A3C3-470D-A61C-8A9F960ADA3D}">
      <dgm:prSet/>
      <dgm:spPr/>
      <dgm:t>
        <a:bodyPr/>
        <a:lstStyle/>
        <a:p>
          <a:endParaRPr lang="en-US"/>
        </a:p>
      </dgm:t>
    </dgm:pt>
    <dgm:pt modelId="{E550E400-855F-458A-AEB9-38F6127DC4AF}" type="pres">
      <dgm:prSet presAssocID="{05776AD8-211B-499F-A0EA-43E3660C4D63}" presName="Name0" presStyleCnt="0">
        <dgm:presLayoutVars>
          <dgm:dir/>
          <dgm:animLvl val="lvl"/>
          <dgm:resizeHandles val="exact"/>
        </dgm:presLayoutVars>
      </dgm:prSet>
      <dgm:spPr/>
      <dgm:t>
        <a:bodyPr/>
        <a:lstStyle/>
        <a:p>
          <a:endParaRPr lang="en-US"/>
        </a:p>
      </dgm:t>
    </dgm:pt>
    <dgm:pt modelId="{8BFD0C4D-D38A-4AF2-8C76-52F49A18B521}" type="pres">
      <dgm:prSet presAssocID="{207BAC90-C435-4BE0-8722-D9CDBF917D0C}" presName="composite" presStyleCnt="0"/>
      <dgm:spPr/>
    </dgm:pt>
    <dgm:pt modelId="{23F461B5-0784-484A-8866-7D9A9688B102}" type="pres">
      <dgm:prSet presAssocID="{207BAC90-C435-4BE0-8722-D9CDBF917D0C}" presName="parTx" presStyleLbl="alignNode1" presStyleIdx="0" presStyleCnt="3" custScaleY="120463">
        <dgm:presLayoutVars>
          <dgm:chMax val="0"/>
          <dgm:chPref val="0"/>
          <dgm:bulletEnabled val="1"/>
        </dgm:presLayoutVars>
      </dgm:prSet>
      <dgm:spPr/>
      <dgm:t>
        <a:bodyPr/>
        <a:lstStyle/>
        <a:p>
          <a:endParaRPr lang="en-US"/>
        </a:p>
      </dgm:t>
    </dgm:pt>
    <dgm:pt modelId="{104A0EB1-CF22-4559-8483-E2217062FE25}" type="pres">
      <dgm:prSet presAssocID="{207BAC90-C435-4BE0-8722-D9CDBF917D0C}" presName="desTx" presStyleLbl="alignAccFollowNode1" presStyleIdx="0" presStyleCnt="3" custLinFactNeighborX="-1704" custLinFactNeighborY="2907">
        <dgm:presLayoutVars>
          <dgm:bulletEnabled val="1"/>
        </dgm:presLayoutVars>
      </dgm:prSet>
      <dgm:spPr/>
      <dgm:t>
        <a:bodyPr/>
        <a:lstStyle/>
        <a:p>
          <a:endParaRPr lang="en-US"/>
        </a:p>
      </dgm:t>
    </dgm:pt>
    <dgm:pt modelId="{75A689B2-0ABE-4EA9-A5D2-8AFB4C3AD47B}" type="pres">
      <dgm:prSet presAssocID="{63AFE026-3355-4EA1-8073-19BDBF02B03B}" presName="space" presStyleCnt="0"/>
      <dgm:spPr/>
    </dgm:pt>
    <dgm:pt modelId="{8CDEBF7B-F40E-4A99-8F29-1D4962EA86E0}" type="pres">
      <dgm:prSet presAssocID="{D05F6396-35B4-45A1-A8C1-D281A35133DB}" presName="composite" presStyleCnt="0"/>
      <dgm:spPr/>
    </dgm:pt>
    <dgm:pt modelId="{39C8D2CC-FAF0-41A4-AF1A-F30DDE021837}" type="pres">
      <dgm:prSet presAssocID="{D05F6396-35B4-45A1-A8C1-D281A35133DB}" presName="parTx" presStyleLbl="alignNode1" presStyleIdx="1" presStyleCnt="3" custScaleY="130575">
        <dgm:presLayoutVars>
          <dgm:chMax val="0"/>
          <dgm:chPref val="0"/>
          <dgm:bulletEnabled val="1"/>
        </dgm:presLayoutVars>
      </dgm:prSet>
      <dgm:spPr/>
      <dgm:t>
        <a:bodyPr/>
        <a:lstStyle/>
        <a:p>
          <a:endParaRPr lang="en-US"/>
        </a:p>
      </dgm:t>
    </dgm:pt>
    <dgm:pt modelId="{135FFFE2-6CBA-4CCF-981B-CC321D954ADF}" type="pres">
      <dgm:prSet presAssocID="{D05F6396-35B4-45A1-A8C1-D281A35133DB}" presName="desTx" presStyleLbl="alignAccFollowNode1" presStyleIdx="1" presStyleCnt="3" custScaleY="101129">
        <dgm:presLayoutVars>
          <dgm:bulletEnabled val="1"/>
        </dgm:presLayoutVars>
      </dgm:prSet>
      <dgm:spPr/>
      <dgm:t>
        <a:bodyPr/>
        <a:lstStyle/>
        <a:p>
          <a:endParaRPr lang="en-US"/>
        </a:p>
      </dgm:t>
    </dgm:pt>
    <dgm:pt modelId="{1C29CDA5-140D-4722-9235-7E0024AD9930}" type="pres">
      <dgm:prSet presAssocID="{89032037-4C86-4EB9-AB5C-AF482D7C4A7A}" presName="space" presStyleCnt="0"/>
      <dgm:spPr/>
    </dgm:pt>
    <dgm:pt modelId="{2B2867A6-117C-4DC4-BD48-F51ABFACFD6C}" type="pres">
      <dgm:prSet presAssocID="{E2AAE9D7-CB1F-47BE-BC63-CF9365DCB833}" presName="composite" presStyleCnt="0"/>
      <dgm:spPr/>
    </dgm:pt>
    <dgm:pt modelId="{154891D4-4746-4AC5-98FA-E1153AC8D424}" type="pres">
      <dgm:prSet presAssocID="{E2AAE9D7-CB1F-47BE-BC63-CF9365DCB833}" presName="parTx" presStyleLbl="alignNode1" presStyleIdx="2" presStyleCnt="3" custScaleY="129072" custLinFactNeighborY="2415">
        <dgm:presLayoutVars>
          <dgm:chMax val="0"/>
          <dgm:chPref val="0"/>
          <dgm:bulletEnabled val="1"/>
        </dgm:presLayoutVars>
      </dgm:prSet>
      <dgm:spPr/>
      <dgm:t>
        <a:bodyPr/>
        <a:lstStyle/>
        <a:p>
          <a:endParaRPr lang="en-US"/>
        </a:p>
      </dgm:t>
    </dgm:pt>
    <dgm:pt modelId="{8E18EB76-2F6C-4D26-8961-2C62152E6B6F}" type="pres">
      <dgm:prSet presAssocID="{E2AAE9D7-CB1F-47BE-BC63-CF9365DCB833}" presName="desTx" presStyleLbl="alignAccFollowNode1" presStyleIdx="2" presStyleCnt="3" custLinFactNeighborX="1775" custLinFactNeighborY="1294">
        <dgm:presLayoutVars>
          <dgm:bulletEnabled val="1"/>
        </dgm:presLayoutVars>
      </dgm:prSet>
      <dgm:spPr/>
      <dgm:t>
        <a:bodyPr/>
        <a:lstStyle/>
        <a:p>
          <a:endParaRPr lang="en-US"/>
        </a:p>
      </dgm:t>
    </dgm:pt>
  </dgm:ptLst>
  <dgm:cxnLst>
    <dgm:cxn modelId="{C8C3E6CD-22AE-42F9-9366-27D584DC3EBB}" srcId="{D05F6396-35B4-45A1-A8C1-D281A35133DB}" destId="{063B442A-DEBE-4441-AA19-37FF778AE904}" srcOrd="0" destOrd="0" parTransId="{FCE471F4-3DAA-40F0-990B-110EBAE28172}" sibTransId="{ADA599F4-EEAD-4B0E-811F-9892F1F2FEEB}"/>
    <dgm:cxn modelId="{F254D633-3220-4614-B67E-82DFCEF584BA}" type="presOf" srcId="{063B442A-DEBE-4441-AA19-37FF778AE904}" destId="{135FFFE2-6CBA-4CCF-981B-CC321D954ADF}" srcOrd="0" destOrd="0" presId="urn:microsoft.com/office/officeart/2005/8/layout/hList1"/>
    <dgm:cxn modelId="{99CF0644-8CDD-4859-B199-9F34A69B14C4}" srcId="{05776AD8-211B-499F-A0EA-43E3660C4D63}" destId="{E2AAE9D7-CB1F-47BE-BC63-CF9365DCB833}" srcOrd="2" destOrd="0" parTransId="{40D70527-FF60-431D-BE5A-9FD6146D36FF}" sibTransId="{48BB085E-C770-4AF3-B535-404240EE4815}"/>
    <dgm:cxn modelId="{1364481D-8960-40AE-8CDF-26E23785F694}" type="presOf" srcId="{E2AAE9D7-CB1F-47BE-BC63-CF9365DCB833}" destId="{154891D4-4746-4AC5-98FA-E1153AC8D424}" srcOrd="0" destOrd="0" presId="urn:microsoft.com/office/officeart/2005/8/layout/hList1"/>
    <dgm:cxn modelId="{3118870D-CA2A-4839-8E0E-22E1F094C784}" type="presOf" srcId="{D05F6396-35B4-45A1-A8C1-D281A35133DB}" destId="{39C8D2CC-FAF0-41A4-AF1A-F30DDE021837}" srcOrd="0" destOrd="0" presId="urn:microsoft.com/office/officeart/2005/8/layout/hList1"/>
    <dgm:cxn modelId="{239B988F-C1AC-4E32-AB22-BE25A3CC0806}" type="presOf" srcId="{D658D5FC-3939-4ADD-B503-9812C2D099E3}" destId="{8E18EB76-2F6C-4D26-8961-2C62152E6B6F}" srcOrd="0" destOrd="1" presId="urn:microsoft.com/office/officeart/2005/8/layout/hList1"/>
    <dgm:cxn modelId="{67DACAEB-5933-4E5B-9155-1906DCF68F29}" type="presOf" srcId="{05776AD8-211B-499F-A0EA-43E3660C4D63}" destId="{E550E400-855F-458A-AEB9-38F6127DC4AF}" srcOrd="0" destOrd="0" presId="urn:microsoft.com/office/officeart/2005/8/layout/hList1"/>
    <dgm:cxn modelId="{ED3BE2BC-B3A2-4ACB-833E-AF87078739B6}" type="presOf" srcId="{C6A26F7A-A74C-4433-8D57-2ED086A6AEA4}" destId="{135FFFE2-6CBA-4CCF-981B-CC321D954ADF}" srcOrd="0" destOrd="1" presId="urn:microsoft.com/office/officeart/2005/8/layout/hList1"/>
    <dgm:cxn modelId="{3B2FE23E-A3C3-470D-A61C-8A9F960ADA3D}" srcId="{207BAC90-C435-4BE0-8722-D9CDBF917D0C}" destId="{1CDE9879-28FF-457B-A0BD-81BC0D3E96A0}" srcOrd="1" destOrd="0" parTransId="{4589F728-7ED6-4019-A876-B29B76EFA9D4}" sibTransId="{D6757B73-ABD4-4B55-8C4F-0EAA4DD2C322}"/>
    <dgm:cxn modelId="{1AFE6810-6E84-4758-9892-0532ACD02831}" srcId="{207BAC90-C435-4BE0-8722-D9CDBF917D0C}" destId="{765A9B2E-26CA-448F-96D8-07DBD2A615EE}" srcOrd="0" destOrd="0" parTransId="{67252262-841E-45C2-9120-8A231C97A73B}" sibTransId="{E43480CC-714C-4E65-9736-A6D909F9EE43}"/>
    <dgm:cxn modelId="{DB4C8FCE-062D-4C34-9F2C-D4A620B72FDA}" type="presOf" srcId="{54B36886-9878-4B4A-8B13-423AD0537A06}" destId="{8E18EB76-2F6C-4D26-8961-2C62152E6B6F}" srcOrd="0" destOrd="0" presId="urn:microsoft.com/office/officeart/2005/8/layout/hList1"/>
    <dgm:cxn modelId="{B18FC35E-8935-4C5F-B70B-7FFA2906F041}" type="presOf" srcId="{1CDE9879-28FF-457B-A0BD-81BC0D3E96A0}" destId="{104A0EB1-CF22-4559-8483-E2217062FE25}" srcOrd="0" destOrd="1" presId="urn:microsoft.com/office/officeart/2005/8/layout/hList1"/>
    <dgm:cxn modelId="{A94BC0D8-03A6-453A-B98A-1D275FDBEE2F}" srcId="{05776AD8-211B-499F-A0EA-43E3660C4D63}" destId="{D05F6396-35B4-45A1-A8C1-D281A35133DB}" srcOrd="1" destOrd="0" parTransId="{518461A3-FED9-4EFF-8CF7-61FCE3456102}" sibTransId="{89032037-4C86-4EB9-AB5C-AF482D7C4A7A}"/>
    <dgm:cxn modelId="{DA995FBD-C5BB-4508-B3EF-9169DAECE949}" srcId="{E2AAE9D7-CB1F-47BE-BC63-CF9365DCB833}" destId="{54B36886-9878-4B4A-8B13-423AD0537A06}" srcOrd="0" destOrd="0" parTransId="{013BEB84-4E94-4F33-BCD2-9121389F3440}" sibTransId="{1DA8B7C6-2274-499B-B695-8EF906D1C7E7}"/>
    <dgm:cxn modelId="{AC17F14B-38BC-4366-999F-1B941D97E1D9}" srcId="{05776AD8-211B-499F-A0EA-43E3660C4D63}" destId="{207BAC90-C435-4BE0-8722-D9CDBF917D0C}" srcOrd="0" destOrd="0" parTransId="{153B30CA-5A8C-465F-BB25-5157B1FAFCD8}" sibTransId="{63AFE026-3355-4EA1-8073-19BDBF02B03B}"/>
    <dgm:cxn modelId="{19D2C354-77CC-4930-A1C4-6D56098CB34C}" srcId="{E2AAE9D7-CB1F-47BE-BC63-CF9365DCB833}" destId="{D658D5FC-3939-4ADD-B503-9812C2D099E3}" srcOrd="1" destOrd="0" parTransId="{14CFE251-1915-459A-8A41-2F24703CCB9D}" sibTransId="{62956989-C960-4904-91EB-9316801B100C}"/>
    <dgm:cxn modelId="{3C7E3E88-19B9-422B-9677-099B04621FFF}" type="presOf" srcId="{207BAC90-C435-4BE0-8722-D9CDBF917D0C}" destId="{23F461B5-0784-484A-8866-7D9A9688B102}" srcOrd="0" destOrd="0" presId="urn:microsoft.com/office/officeart/2005/8/layout/hList1"/>
    <dgm:cxn modelId="{E55B9DE7-2645-4926-ABFF-EB238841E1BA}" srcId="{D05F6396-35B4-45A1-A8C1-D281A35133DB}" destId="{C6A26F7A-A74C-4433-8D57-2ED086A6AEA4}" srcOrd="1" destOrd="0" parTransId="{F2F12CC0-EDFA-4ABC-8F32-392F18FEC5B3}" sibTransId="{21E5EE42-52DF-4C11-B2C5-AC4745EC41D7}"/>
    <dgm:cxn modelId="{250392E7-1F1D-4909-AF64-340AD73E0837}" type="presOf" srcId="{765A9B2E-26CA-448F-96D8-07DBD2A615EE}" destId="{104A0EB1-CF22-4559-8483-E2217062FE25}" srcOrd="0" destOrd="0" presId="urn:microsoft.com/office/officeart/2005/8/layout/hList1"/>
    <dgm:cxn modelId="{B018FE9C-E775-4AA1-ACDD-318796F59270}" type="presParOf" srcId="{E550E400-855F-458A-AEB9-38F6127DC4AF}" destId="{8BFD0C4D-D38A-4AF2-8C76-52F49A18B521}" srcOrd="0" destOrd="0" presId="urn:microsoft.com/office/officeart/2005/8/layout/hList1"/>
    <dgm:cxn modelId="{D7A949E7-7084-45BB-AB37-2D4650899DB4}" type="presParOf" srcId="{8BFD0C4D-D38A-4AF2-8C76-52F49A18B521}" destId="{23F461B5-0784-484A-8866-7D9A9688B102}" srcOrd="0" destOrd="0" presId="urn:microsoft.com/office/officeart/2005/8/layout/hList1"/>
    <dgm:cxn modelId="{8E3BB54E-1BBE-461F-916D-A504095864C1}" type="presParOf" srcId="{8BFD0C4D-D38A-4AF2-8C76-52F49A18B521}" destId="{104A0EB1-CF22-4559-8483-E2217062FE25}" srcOrd="1" destOrd="0" presId="urn:microsoft.com/office/officeart/2005/8/layout/hList1"/>
    <dgm:cxn modelId="{416282A4-B243-46B6-A87C-8495BE47682F}" type="presParOf" srcId="{E550E400-855F-458A-AEB9-38F6127DC4AF}" destId="{75A689B2-0ABE-4EA9-A5D2-8AFB4C3AD47B}" srcOrd="1" destOrd="0" presId="urn:microsoft.com/office/officeart/2005/8/layout/hList1"/>
    <dgm:cxn modelId="{0D48DA37-B7C0-4819-865B-C46055E4F72C}" type="presParOf" srcId="{E550E400-855F-458A-AEB9-38F6127DC4AF}" destId="{8CDEBF7B-F40E-4A99-8F29-1D4962EA86E0}" srcOrd="2" destOrd="0" presId="urn:microsoft.com/office/officeart/2005/8/layout/hList1"/>
    <dgm:cxn modelId="{44BE194F-14A9-4845-A14D-EB9C3A48B7B7}" type="presParOf" srcId="{8CDEBF7B-F40E-4A99-8F29-1D4962EA86E0}" destId="{39C8D2CC-FAF0-41A4-AF1A-F30DDE021837}" srcOrd="0" destOrd="0" presId="urn:microsoft.com/office/officeart/2005/8/layout/hList1"/>
    <dgm:cxn modelId="{0C95DA98-56B1-43A9-AAAD-0642163CB301}" type="presParOf" srcId="{8CDEBF7B-F40E-4A99-8F29-1D4962EA86E0}" destId="{135FFFE2-6CBA-4CCF-981B-CC321D954ADF}" srcOrd="1" destOrd="0" presId="urn:microsoft.com/office/officeart/2005/8/layout/hList1"/>
    <dgm:cxn modelId="{FD41AF41-6544-4A96-9CE1-E9B35AC9F938}" type="presParOf" srcId="{E550E400-855F-458A-AEB9-38F6127DC4AF}" destId="{1C29CDA5-140D-4722-9235-7E0024AD9930}" srcOrd="3" destOrd="0" presId="urn:microsoft.com/office/officeart/2005/8/layout/hList1"/>
    <dgm:cxn modelId="{28856520-C8E7-450C-A0CB-D1EAF70E4572}" type="presParOf" srcId="{E550E400-855F-458A-AEB9-38F6127DC4AF}" destId="{2B2867A6-117C-4DC4-BD48-F51ABFACFD6C}" srcOrd="4" destOrd="0" presId="urn:microsoft.com/office/officeart/2005/8/layout/hList1"/>
    <dgm:cxn modelId="{42E56BCB-78C5-48FF-B9A9-FF3BED58E643}" type="presParOf" srcId="{2B2867A6-117C-4DC4-BD48-F51ABFACFD6C}" destId="{154891D4-4746-4AC5-98FA-E1153AC8D424}" srcOrd="0" destOrd="0" presId="urn:microsoft.com/office/officeart/2005/8/layout/hList1"/>
    <dgm:cxn modelId="{89D8DA3C-CE93-4FC0-86E4-2D8EB50DE511}" type="presParOf" srcId="{2B2867A6-117C-4DC4-BD48-F51ABFACFD6C}" destId="{8E18EB76-2F6C-4D26-8961-2C62152E6B6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5776AD8-211B-499F-A0EA-43E3660C4D63}"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207BAC90-C435-4BE0-8722-D9CDBF917D0C}">
      <dgm:prSet phldrT="[Text]" custT="1"/>
      <dgm:spPr>
        <a:gradFill rotWithShape="0">
          <a:gsLst>
            <a:gs pos="0">
              <a:schemeClr val="accent4">
                <a:lumMod val="50000"/>
              </a:schemeClr>
            </a:gs>
            <a:gs pos="100000">
              <a:srgbClr val="00B050"/>
            </a:gs>
            <a:gs pos="98000">
              <a:srgbClr val="FFFF00"/>
            </a:gs>
          </a:gsLst>
        </a:gradFill>
      </dgm:spPr>
      <dgm:t>
        <a:bodyPr/>
        <a:lstStyle/>
        <a:p>
          <a:r>
            <a:rPr lang="fa-IR" sz="2400" b="1" dirty="0" smtClean="0">
              <a:solidFill>
                <a:srgbClr val="002060"/>
              </a:solidFill>
              <a:cs typeface="B Nazanin" panose="00000400000000000000" pitchFamily="2" charset="-78"/>
            </a:rPr>
            <a:t>آیین نامه 1393</a:t>
          </a:r>
          <a:endParaRPr lang="en-US" sz="2400" b="1" dirty="0">
            <a:solidFill>
              <a:srgbClr val="002060"/>
            </a:solidFill>
            <a:cs typeface="B Nazanin" panose="00000400000000000000" pitchFamily="2" charset="-78"/>
          </a:endParaRPr>
        </a:p>
      </dgm:t>
    </dgm:pt>
    <dgm:pt modelId="{153B30CA-5A8C-465F-BB25-5157B1FAFCD8}" type="parTrans" cxnId="{AC17F14B-38BC-4366-999F-1B941D97E1D9}">
      <dgm:prSet/>
      <dgm:spPr/>
      <dgm:t>
        <a:bodyPr/>
        <a:lstStyle/>
        <a:p>
          <a:endParaRPr lang="en-US"/>
        </a:p>
      </dgm:t>
    </dgm:pt>
    <dgm:pt modelId="{63AFE026-3355-4EA1-8073-19BDBF02B03B}" type="sibTrans" cxnId="{AC17F14B-38BC-4366-999F-1B941D97E1D9}">
      <dgm:prSet/>
      <dgm:spPr/>
      <dgm:t>
        <a:bodyPr/>
        <a:lstStyle/>
        <a:p>
          <a:endParaRPr lang="en-US"/>
        </a:p>
      </dgm:t>
    </dgm:pt>
    <dgm:pt modelId="{765A9B2E-26CA-448F-96D8-07DBD2A615EE}">
      <dgm:prSet phldrT="[Text]" custT="1"/>
      <dgm:spPr>
        <a:solidFill>
          <a:schemeClr val="accent4">
            <a:lumMod val="20000"/>
            <a:lumOff val="80000"/>
            <a:alpha val="90000"/>
          </a:schemeClr>
        </a:solidFill>
      </dgm:spPr>
      <dgm:t>
        <a:bodyPr/>
        <a:lstStyle/>
        <a:p>
          <a:pPr algn="r" rtl="1"/>
          <a:r>
            <a:rPr lang="fa-IR" sz="2400" b="1" dirty="0" smtClean="0">
              <a:solidFill>
                <a:schemeClr val="accent5">
                  <a:lumMod val="50000"/>
                </a:schemeClr>
              </a:solidFill>
              <a:cs typeface="B Nazanin" panose="00000400000000000000" pitchFamily="2" charset="-78"/>
            </a:rPr>
            <a:t>حداکثر دو نیمسال تحصیلی به مدت مجاز تحصیل دانشجو در دوره آموزشی و پژوهشی کم یا اضافه</a:t>
          </a:r>
          <a:endParaRPr lang="en-US" sz="2400" b="1" dirty="0">
            <a:solidFill>
              <a:schemeClr val="accent5">
                <a:lumMod val="50000"/>
              </a:schemeClr>
            </a:solidFill>
            <a:cs typeface="B Nazanin" panose="00000400000000000000" pitchFamily="2" charset="-78"/>
          </a:endParaRPr>
        </a:p>
      </dgm:t>
    </dgm:pt>
    <dgm:pt modelId="{67252262-841E-45C2-9120-8A231C97A73B}" type="parTrans" cxnId="{1AFE6810-6E84-4758-9892-0532ACD02831}">
      <dgm:prSet/>
      <dgm:spPr/>
      <dgm:t>
        <a:bodyPr/>
        <a:lstStyle/>
        <a:p>
          <a:endParaRPr lang="en-US"/>
        </a:p>
      </dgm:t>
    </dgm:pt>
    <dgm:pt modelId="{E43480CC-714C-4E65-9736-A6D909F9EE43}" type="sibTrans" cxnId="{1AFE6810-6E84-4758-9892-0532ACD02831}">
      <dgm:prSet/>
      <dgm:spPr/>
      <dgm:t>
        <a:bodyPr/>
        <a:lstStyle/>
        <a:p>
          <a:endParaRPr lang="en-US"/>
        </a:p>
      </dgm:t>
    </dgm:pt>
    <dgm:pt modelId="{D05F6396-35B4-45A1-A8C1-D281A35133DB}">
      <dgm:prSet phldrT="[Text]" custT="1"/>
      <dgm:spPr>
        <a:gradFill rotWithShape="0">
          <a:gsLst>
            <a:gs pos="100000">
              <a:srgbClr val="FFC000"/>
            </a:gs>
            <a:gs pos="0">
              <a:schemeClr val="accent4">
                <a:lumMod val="50000"/>
              </a:schemeClr>
            </a:gs>
            <a:gs pos="100000">
              <a:schemeClr val="accent1">
                <a:hueOff val="0"/>
                <a:satOff val="0"/>
                <a:lumOff val="0"/>
                <a:alphaOff val="0"/>
                <a:satMod val="110000"/>
                <a:lumMod val="100000"/>
                <a:shade val="100000"/>
              </a:schemeClr>
            </a:gs>
            <a:gs pos="99000">
              <a:srgbClr val="FFFF00"/>
            </a:gs>
          </a:gsLst>
        </a:gradFill>
      </dgm:spPr>
      <dgm:t>
        <a:bodyPr/>
        <a:lstStyle/>
        <a:p>
          <a:r>
            <a:rPr lang="fa-IR" sz="2400" b="1" dirty="0" smtClean="0">
              <a:solidFill>
                <a:srgbClr val="002060"/>
              </a:solidFill>
              <a:cs typeface="B Nazanin" panose="00000400000000000000" pitchFamily="2" charset="-78"/>
            </a:rPr>
            <a:t>آیین نامه 1392</a:t>
          </a:r>
          <a:endParaRPr lang="en-US" sz="2400" b="1" dirty="0">
            <a:solidFill>
              <a:srgbClr val="002060"/>
            </a:solidFill>
            <a:cs typeface="B Nazanin" panose="00000400000000000000" pitchFamily="2" charset="-78"/>
          </a:endParaRPr>
        </a:p>
      </dgm:t>
    </dgm:pt>
    <dgm:pt modelId="{518461A3-FED9-4EFF-8CF7-61FCE3456102}" type="parTrans" cxnId="{A94BC0D8-03A6-453A-B98A-1D275FDBEE2F}">
      <dgm:prSet/>
      <dgm:spPr/>
      <dgm:t>
        <a:bodyPr/>
        <a:lstStyle/>
        <a:p>
          <a:endParaRPr lang="en-US"/>
        </a:p>
      </dgm:t>
    </dgm:pt>
    <dgm:pt modelId="{89032037-4C86-4EB9-AB5C-AF482D7C4A7A}" type="sibTrans" cxnId="{A94BC0D8-03A6-453A-B98A-1D275FDBEE2F}">
      <dgm:prSet/>
      <dgm:spPr/>
      <dgm:t>
        <a:bodyPr/>
        <a:lstStyle/>
        <a:p>
          <a:endParaRPr lang="en-US"/>
        </a:p>
      </dgm:t>
    </dgm:pt>
    <dgm:pt modelId="{063B442A-DEBE-4441-AA19-37FF778AE904}">
      <dgm:prSet phldrT="[Text]" custT="1"/>
      <dgm:spPr>
        <a:solidFill>
          <a:schemeClr val="accent4">
            <a:lumMod val="20000"/>
            <a:lumOff val="80000"/>
            <a:alpha val="90000"/>
          </a:schemeClr>
        </a:solidFill>
      </dgm:spPr>
      <dgm:t>
        <a:bodyPr/>
        <a:lstStyle/>
        <a:p>
          <a:pPr algn="r" rtl="1"/>
          <a:r>
            <a:rPr lang="fa-IR" sz="2400" b="1" dirty="0" smtClean="0">
              <a:solidFill>
                <a:schemeClr val="accent5">
                  <a:lumMod val="50000"/>
                </a:schemeClr>
              </a:solidFill>
              <a:cs typeface="B Nazanin" panose="00000400000000000000" pitchFamily="2" charset="-78"/>
            </a:rPr>
            <a:t>حداکثر دو نیمسال تحصیلی به مدت مجاز تحصیل دانشجو در دوره آموزشی و پژوهشی</a:t>
          </a:r>
          <a:endParaRPr lang="en-US" sz="2400" b="1" dirty="0">
            <a:solidFill>
              <a:schemeClr val="accent5">
                <a:lumMod val="50000"/>
              </a:schemeClr>
            </a:solidFill>
            <a:cs typeface="B Nazanin" panose="00000400000000000000" pitchFamily="2" charset="-78"/>
          </a:endParaRPr>
        </a:p>
      </dgm:t>
    </dgm:pt>
    <dgm:pt modelId="{FCE471F4-3DAA-40F0-990B-110EBAE28172}" type="parTrans" cxnId="{C8C3E6CD-22AE-42F9-9366-27D584DC3EBB}">
      <dgm:prSet/>
      <dgm:spPr/>
      <dgm:t>
        <a:bodyPr/>
        <a:lstStyle/>
        <a:p>
          <a:endParaRPr lang="en-US"/>
        </a:p>
      </dgm:t>
    </dgm:pt>
    <dgm:pt modelId="{ADA599F4-EEAD-4B0E-811F-9892F1F2FEEB}" type="sibTrans" cxnId="{C8C3E6CD-22AE-42F9-9366-27D584DC3EBB}">
      <dgm:prSet/>
      <dgm:spPr/>
      <dgm:t>
        <a:bodyPr/>
        <a:lstStyle/>
        <a:p>
          <a:endParaRPr lang="en-US"/>
        </a:p>
      </dgm:t>
    </dgm:pt>
    <dgm:pt modelId="{E2AAE9D7-CB1F-47BE-BC63-CF9365DCB833}">
      <dgm:prSet phldrT="[Text]" custT="1"/>
      <dgm:spPr>
        <a:gradFill rotWithShape="0">
          <a:gsLst>
            <a:gs pos="0">
              <a:schemeClr val="accent4">
                <a:lumMod val="50000"/>
              </a:schemeClr>
            </a:gs>
            <a:gs pos="100000">
              <a:srgbClr val="FFFF00"/>
            </a:gs>
            <a:gs pos="100000">
              <a:srgbClr val="00B0F0"/>
            </a:gs>
            <a:gs pos="92000">
              <a:srgbClr val="FFFF00"/>
            </a:gs>
          </a:gsLst>
        </a:gradFill>
      </dgm:spPr>
      <dgm:t>
        <a:bodyPr/>
        <a:lstStyle/>
        <a:p>
          <a:r>
            <a:rPr lang="fa-IR" sz="2400" b="1" dirty="0" smtClean="0">
              <a:solidFill>
                <a:srgbClr val="002060"/>
              </a:solidFill>
              <a:cs typeface="B Nazanin" panose="00000400000000000000" pitchFamily="2" charset="-78"/>
            </a:rPr>
            <a:t>آیین نامه  1387</a:t>
          </a:r>
          <a:endParaRPr lang="en-US" sz="2400" b="1" dirty="0">
            <a:solidFill>
              <a:srgbClr val="002060"/>
            </a:solidFill>
            <a:cs typeface="B Nazanin" panose="00000400000000000000" pitchFamily="2" charset="-78"/>
          </a:endParaRPr>
        </a:p>
      </dgm:t>
    </dgm:pt>
    <dgm:pt modelId="{40D70527-FF60-431D-BE5A-9FD6146D36FF}" type="parTrans" cxnId="{99CF0644-8CDD-4859-B199-9F34A69B14C4}">
      <dgm:prSet/>
      <dgm:spPr/>
      <dgm:t>
        <a:bodyPr/>
        <a:lstStyle/>
        <a:p>
          <a:endParaRPr lang="en-US"/>
        </a:p>
      </dgm:t>
    </dgm:pt>
    <dgm:pt modelId="{48BB085E-C770-4AF3-B535-404240EE4815}" type="sibTrans" cxnId="{99CF0644-8CDD-4859-B199-9F34A69B14C4}">
      <dgm:prSet/>
      <dgm:spPr/>
      <dgm:t>
        <a:bodyPr/>
        <a:lstStyle/>
        <a:p>
          <a:endParaRPr lang="en-US"/>
        </a:p>
      </dgm:t>
    </dgm:pt>
    <dgm:pt modelId="{54B36886-9878-4B4A-8B13-423AD0537A06}">
      <dgm:prSet phldrT="[Text]" custT="1"/>
      <dgm:spPr>
        <a:solidFill>
          <a:schemeClr val="accent4">
            <a:lumMod val="20000"/>
            <a:lumOff val="80000"/>
            <a:alpha val="90000"/>
          </a:schemeClr>
        </a:solidFill>
      </dgm:spPr>
      <dgm:t>
        <a:bodyPr/>
        <a:lstStyle/>
        <a:p>
          <a:pPr algn="r" rtl="1"/>
          <a:r>
            <a:rPr lang="fa-IR" altLang="en-US" sz="2400" b="1" dirty="0" smtClean="0">
              <a:solidFill>
                <a:schemeClr val="accent5">
                  <a:lumMod val="50000"/>
                </a:schemeClr>
              </a:solidFill>
              <a:cs typeface="B Nazanin" panose="00000400000000000000" pitchFamily="2" charset="-78"/>
            </a:rPr>
            <a:t>حداکثر </a:t>
          </a:r>
          <a:r>
            <a:rPr lang="fa-IR" altLang="en-US" sz="2400" b="1" u="sng" dirty="0" smtClean="0">
              <a:solidFill>
                <a:schemeClr val="accent5">
                  <a:lumMod val="50000"/>
                </a:schemeClr>
              </a:solidFill>
              <a:cs typeface="B Nazanin" panose="00000400000000000000" pitchFamily="2" charset="-78"/>
            </a:rPr>
            <a:t>یک نیمسال تحصیلی </a:t>
          </a:r>
          <a:r>
            <a:rPr lang="fa-IR" altLang="en-US" sz="2400" b="1" dirty="0" smtClean="0">
              <a:solidFill>
                <a:schemeClr val="accent5">
                  <a:lumMod val="50000"/>
                </a:schemeClr>
              </a:solidFill>
              <a:cs typeface="B Nazanin" panose="00000400000000000000" pitchFamily="2" charset="-78"/>
            </a:rPr>
            <a:t>به مدت مجاز تحصیل دانشجو در دوره آموزشی و حداکثر </a:t>
          </a:r>
          <a:r>
            <a:rPr lang="fa-IR" altLang="en-US" sz="2400" b="1" u="sng" dirty="0" smtClean="0">
              <a:solidFill>
                <a:schemeClr val="accent5">
                  <a:lumMod val="50000"/>
                </a:schemeClr>
              </a:solidFill>
              <a:cs typeface="B Nazanin" panose="00000400000000000000" pitchFamily="2" charset="-78"/>
            </a:rPr>
            <a:t>دو نیمسال </a:t>
          </a:r>
          <a:r>
            <a:rPr lang="fa-IR" altLang="en-US" sz="2400" b="1" dirty="0" smtClean="0">
              <a:solidFill>
                <a:schemeClr val="accent5">
                  <a:lumMod val="50000"/>
                </a:schemeClr>
              </a:solidFill>
              <a:cs typeface="B Nazanin" panose="00000400000000000000" pitchFamily="2" charset="-78"/>
            </a:rPr>
            <a:t>در دوره پژوهشی </a:t>
          </a:r>
          <a:endParaRPr lang="en-US" sz="2400" b="1" dirty="0">
            <a:solidFill>
              <a:schemeClr val="accent5">
                <a:lumMod val="50000"/>
              </a:schemeClr>
            </a:solidFill>
            <a:cs typeface="B Nazanin" panose="00000400000000000000" pitchFamily="2" charset="-78"/>
          </a:endParaRPr>
        </a:p>
      </dgm:t>
    </dgm:pt>
    <dgm:pt modelId="{1DA8B7C6-2274-499B-B695-8EF906D1C7E7}" type="sibTrans" cxnId="{DA995FBD-C5BB-4508-B3EF-9169DAECE949}">
      <dgm:prSet/>
      <dgm:spPr/>
      <dgm:t>
        <a:bodyPr/>
        <a:lstStyle/>
        <a:p>
          <a:endParaRPr lang="en-US"/>
        </a:p>
      </dgm:t>
    </dgm:pt>
    <dgm:pt modelId="{013BEB84-4E94-4F33-BCD2-9121389F3440}" type="parTrans" cxnId="{DA995FBD-C5BB-4508-B3EF-9169DAECE949}">
      <dgm:prSet/>
      <dgm:spPr/>
      <dgm:t>
        <a:bodyPr/>
        <a:lstStyle/>
        <a:p>
          <a:endParaRPr lang="en-US"/>
        </a:p>
      </dgm:t>
    </dgm:pt>
    <dgm:pt modelId="{E550E400-855F-458A-AEB9-38F6127DC4AF}" type="pres">
      <dgm:prSet presAssocID="{05776AD8-211B-499F-A0EA-43E3660C4D63}" presName="Name0" presStyleCnt="0">
        <dgm:presLayoutVars>
          <dgm:dir/>
          <dgm:animLvl val="lvl"/>
          <dgm:resizeHandles val="exact"/>
        </dgm:presLayoutVars>
      </dgm:prSet>
      <dgm:spPr/>
      <dgm:t>
        <a:bodyPr/>
        <a:lstStyle/>
        <a:p>
          <a:endParaRPr lang="en-US"/>
        </a:p>
      </dgm:t>
    </dgm:pt>
    <dgm:pt modelId="{8BFD0C4D-D38A-4AF2-8C76-52F49A18B521}" type="pres">
      <dgm:prSet presAssocID="{207BAC90-C435-4BE0-8722-D9CDBF917D0C}" presName="composite" presStyleCnt="0"/>
      <dgm:spPr/>
    </dgm:pt>
    <dgm:pt modelId="{23F461B5-0784-484A-8866-7D9A9688B102}" type="pres">
      <dgm:prSet presAssocID="{207BAC90-C435-4BE0-8722-D9CDBF917D0C}" presName="parTx" presStyleLbl="alignNode1" presStyleIdx="0" presStyleCnt="3" custScaleY="146623" custLinFactNeighborX="1034" custLinFactNeighborY="-62696">
        <dgm:presLayoutVars>
          <dgm:chMax val="0"/>
          <dgm:chPref val="0"/>
          <dgm:bulletEnabled val="1"/>
        </dgm:presLayoutVars>
      </dgm:prSet>
      <dgm:spPr/>
      <dgm:t>
        <a:bodyPr/>
        <a:lstStyle/>
        <a:p>
          <a:endParaRPr lang="en-US"/>
        </a:p>
      </dgm:t>
    </dgm:pt>
    <dgm:pt modelId="{104A0EB1-CF22-4559-8483-E2217062FE25}" type="pres">
      <dgm:prSet presAssocID="{207BAC90-C435-4BE0-8722-D9CDBF917D0C}" presName="desTx" presStyleLbl="alignAccFollowNode1" presStyleIdx="0" presStyleCnt="3" custLinFactNeighborX="1034" custLinFactNeighborY="-6974">
        <dgm:presLayoutVars>
          <dgm:bulletEnabled val="1"/>
        </dgm:presLayoutVars>
      </dgm:prSet>
      <dgm:spPr/>
      <dgm:t>
        <a:bodyPr/>
        <a:lstStyle/>
        <a:p>
          <a:endParaRPr lang="en-US"/>
        </a:p>
      </dgm:t>
    </dgm:pt>
    <dgm:pt modelId="{75A689B2-0ABE-4EA9-A5D2-8AFB4C3AD47B}" type="pres">
      <dgm:prSet presAssocID="{63AFE026-3355-4EA1-8073-19BDBF02B03B}" presName="space" presStyleCnt="0"/>
      <dgm:spPr/>
    </dgm:pt>
    <dgm:pt modelId="{8CDEBF7B-F40E-4A99-8F29-1D4962EA86E0}" type="pres">
      <dgm:prSet presAssocID="{D05F6396-35B4-45A1-A8C1-D281A35133DB}" presName="composite" presStyleCnt="0"/>
      <dgm:spPr/>
    </dgm:pt>
    <dgm:pt modelId="{39C8D2CC-FAF0-41A4-AF1A-F30DDE021837}" type="pres">
      <dgm:prSet presAssocID="{D05F6396-35B4-45A1-A8C1-D281A35133DB}" presName="parTx" presStyleLbl="alignNode1" presStyleIdx="1" presStyleCnt="3" custScaleY="158250" custLinFactNeighborY="-51077">
        <dgm:presLayoutVars>
          <dgm:chMax val="0"/>
          <dgm:chPref val="0"/>
          <dgm:bulletEnabled val="1"/>
        </dgm:presLayoutVars>
      </dgm:prSet>
      <dgm:spPr/>
      <dgm:t>
        <a:bodyPr/>
        <a:lstStyle/>
        <a:p>
          <a:endParaRPr lang="en-US"/>
        </a:p>
      </dgm:t>
    </dgm:pt>
    <dgm:pt modelId="{135FFFE2-6CBA-4CCF-981B-CC321D954ADF}" type="pres">
      <dgm:prSet presAssocID="{D05F6396-35B4-45A1-A8C1-D281A35133DB}" presName="desTx" presStyleLbl="alignAccFollowNode1" presStyleIdx="1" presStyleCnt="3" custScaleY="103732" custLinFactNeighborY="-7097">
        <dgm:presLayoutVars>
          <dgm:bulletEnabled val="1"/>
        </dgm:presLayoutVars>
      </dgm:prSet>
      <dgm:spPr/>
      <dgm:t>
        <a:bodyPr/>
        <a:lstStyle/>
        <a:p>
          <a:endParaRPr lang="en-US"/>
        </a:p>
      </dgm:t>
    </dgm:pt>
    <dgm:pt modelId="{1C29CDA5-140D-4722-9235-7E0024AD9930}" type="pres">
      <dgm:prSet presAssocID="{89032037-4C86-4EB9-AB5C-AF482D7C4A7A}" presName="space" presStyleCnt="0"/>
      <dgm:spPr/>
    </dgm:pt>
    <dgm:pt modelId="{2B2867A6-117C-4DC4-BD48-F51ABFACFD6C}" type="pres">
      <dgm:prSet presAssocID="{E2AAE9D7-CB1F-47BE-BC63-CF9365DCB833}" presName="composite" presStyleCnt="0"/>
      <dgm:spPr/>
    </dgm:pt>
    <dgm:pt modelId="{154891D4-4746-4AC5-98FA-E1153AC8D424}" type="pres">
      <dgm:prSet presAssocID="{E2AAE9D7-CB1F-47BE-BC63-CF9365DCB833}" presName="parTx" presStyleLbl="alignNode1" presStyleIdx="2" presStyleCnt="3" custScaleY="146325" custLinFactNeighborX="-466" custLinFactNeighborY="-59916">
        <dgm:presLayoutVars>
          <dgm:chMax val="0"/>
          <dgm:chPref val="0"/>
          <dgm:bulletEnabled val="1"/>
        </dgm:presLayoutVars>
      </dgm:prSet>
      <dgm:spPr/>
      <dgm:t>
        <a:bodyPr/>
        <a:lstStyle/>
        <a:p>
          <a:endParaRPr lang="en-US"/>
        </a:p>
      </dgm:t>
    </dgm:pt>
    <dgm:pt modelId="{8E18EB76-2F6C-4D26-8961-2C62152E6B6F}" type="pres">
      <dgm:prSet presAssocID="{E2AAE9D7-CB1F-47BE-BC63-CF9365DCB833}" presName="desTx" presStyleLbl="alignAccFollowNode1" presStyleIdx="2" presStyleCnt="3" custScaleY="102905" custLinFactNeighborX="-466" custLinFactNeighborY="-6265">
        <dgm:presLayoutVars>
          <dgm:bulletEnabled val="1"/>
        </dgm:presLayoutVars>
      </dgm:prSet>
      <dgm:spPr/>
      <dgm:t>
        <a:bodyPr/>
        <a:lstStyle/>
        <a:p>
          <a:endParaRPr lang="en-US"/>
        </a:p>
      </dgm:t>
    </dgm:pt>
  </dgm:ptLst>
  <dgm:cxnLst>
    <dgm:cxn modelId="{C8C3E6CD-22AE-42F9-9366-27D584DC3EBB}" srcId="{D05F6396-35B4-45A1-A8C1-D281A35133DB}" destId="{063B442A-DEBE-4441-AA19-37FF778AE904}" srcOrd="0" destOrd="0" parTransId="{FCE471F4-3DAA-40F0-990B-110EBAE28172}" sibTransId="{ADA599F4-EEAD-4B0E-811F-9892F1F2FEEB}"/>
    <dgm:cxn modelId="{F254D633-3220-4614-B67E-82DFCEF584BA}" type="presOf" srcId="{063B442A-DEBE-4441-AA19-37FF778AE904}" destId="{135FFFE2-6CBA-4CCF-981B-CC321D954ADF}" srcOrd="0" destOrd="0" presId="urn:microsoft.com/office/officeart/2005/8/layout/hList1"/>
    <dgm:cxn modelId="{99CF0644-8CDD-4859-B199-9F34A69B14C4}" srcId="{05776AD8-211B-499F-A0EA-43E3660C4D63}" destId="{E2AAE9D7-CB1F-47BE-BC63-CF9365DCB833}" srcOrd="2" destOrd="0" parTransId="{40D70527-FF60-431D-BE5A-9FD6146D36FF}" sibTransId="{48BB085E-C770-4AF3-B535-404240EE4815}"/>
    <dgm:cxn modelId="{1364481D-8960-40AE-8CDF-26E23785F694}" type="presOf" srcId="{E2AAE9D7-CB1F-47BE-BC63-CF9365DCB833}" destId="{154891D4-4746-4AC5-98FA-E1153AC8D424}" srcOrd="0" destOrd="0" presId="urn:microsoft.com/office/officeart/2005/8/layout/hList1"/>
    <dgm:cxn modelId="{3118870D-CA2A-4839-8E0E-22E1F094C784}" type="presOf" srcId="{D05F6396-35B4-45A1-A8C1-D281A35133DB}" destId="{39C8D2CC-FAF0-41A4-AF1A-F30DDE021837}" srcOrd="0" destOrd="0" presId="urn:microsoft.com/office/officeart/2005/8/layout/hList1"/>
    <dgm:cxn modelId="{67DACAEB-5933-4E5B-9155-1906DCF68F29}" type="presOf" srcId="{05776AD8-211B-499F-A0EA-43E3660C4D63}" destId="{E550E400-855F-458A-AEB9-38F6127DC4AF}" srcOrd="0" destOrd="0" presId="urn:microsoft.com/office/officeart/2005/8/layout/hList1"/>
    <dgm:cxn modelId="{1AFE6810-6E84-4758-9892-0532ACD02831}" srcId="{207BAC90-C435-4BE0-8722-D9CDBF917D0C}" destId="{765A9B2E-26CA-448F-96D8-07DBD2A615EE}" srcOrd="0" destOrd="0" parTransId="{67252262-841E-45C2-9120-8A231C97A73B}" sibTransId="{E43480CC-714C-4E65-9736-A6D909F9EE43}"/>
    <dgm:cxn modelId="{DB4C8FCE-062D-4C34-9F2C-D4A620B72FDA}" type="presOf" srcId="{54B36886-9878-4B4A-8B13-423AD0537A06}" destId="{8E18EB76-2F6C-4D26-8961-2C62152E6B6F}" srcOrd="0" destOrd="0" presId="urn:microsoft.com/office/officeart/2005/8/layout/hList1"/>
    <dgm:cxn modelId="{A94BC0D8-03A6-453A-B98A-1D275FDBEE2F}" srcId="{05776AD8-211B-499F-A0EA-43E3660C4D63}" destId="{D05F6396-35B4-45A1-A8C1-D281A35133DB}" srcOrd="1" destOrd="0" parTransId="{518461A3-FED9-4EFF-8CF7-61FCE3456102}" sibTransId="{89032037-4C86-4EB9-AB5C-AF482D7C4A7A}"/>
    <dgm:cxn modelId="{DA995FBD-C5BB-4508-B3EF-9169DAECE949}" srcId="{E2AAE9D7-CB1F-47BE-BC63-CF9365DCB833}" destId="{54B36886-9878-4B4A-8B13-423AD0537A06}" srcOrd="0" destOrd="0" parTransId="{013BEB84-4E94-4F33-BCD2-9121389F3440}" sibTransId="{1DA8B7C6-2274-499B-B695-8EF906D1C7E7}"/>
    <dgm:cxn modelId="{AC17F14B-38BC-4366-999F-1B941D97E1D9}" srcId="{05776AD8-211B-499F-A0EA-43E3660C4D63}" destId="{207BAC90-C435-4BE0-8722-D9CDBF917D0C}" srcOrd="0" destOrd="0" parTransId="{153B30CA-5A8C-465F-BB25-5157B1FAFCD8}" sibTransId="{63AFE026-3355-4EA1-8073-19BDBF02B03B}"/>
    <dgm:cxn modelId="{3C7E3E88-19B9-422B-9677-099B04621FFF}" type="presOf" srcId="{207BAC90-C435-4BE0-8722-D9CDBF917D0C}" destId="{23F461B5-0784-484A-8866-7D9A9688B102}" srcOrd="0" destOrd="0" presId="urn:microsoft.com/office/officeart/2005/8/layout/hList1"/>
    <dgm:cxn modelId="{250392E7-1F1D-4909-AF64-340AD73E0837}" type="presOf" srcId="{765A9B2E-26CA-448F-96D8-07DBD2A615EE}" destId="{104A0EB1-CF22-4559-8483-E2217062FE25}" srcOrd="0" destOrd="0" presId="urn:microsoft.com/office/officeart/2005/8/layout/hList1"/>
    <dgm:cxn modelId="{B018FE9C-E775-4AA1-ACDD-318796F59270}" type="presParOf" srcId="{E550E400-855F-458A-AEB9-38F6127DC4AF}" destId="{8BFD0C4D-D38A-4AF2-8C76-52F49A18B521}" srcOrd="0" destOrd="0" presId="urn:microsoft.com/office/officeart/2005/8/layout/hList1"/>
    <dgm:cxn modelId="{D7A949E7-7084-45BB-AB37-2D4650899DB4}" type="presParOf" srcId="{8BFD0C4D-D38A-4AF2-8C76-52F49A18B521}" destId="{23F461B5-0784-484A-8866-7D9A9688B102}" srcOrd="0" destOrd="0" presId="urn:microsoft.com/office/officeart/2005/8/layout/hList1"/>
    <dgm:cxn modelId="{8E3BB54E-1BBE-461F-916D-A504095864C1}" type="presParOf" srcId="{8BFD0C4D-D38A-4AF2-8C76-52F49A18B521}" destId="{104A0EB1-CF22-4559-8483-E2217062FE25}" srcOrd="1" destOrd="0" presId="urn:microsoft.com/office/officeart/2005/8/layout/hList1"/>
    <dgm:cxn modelId="{416282A4-B243-46B6-A87C-8495BE47682F}" type="presParOf" srcId="{E550E400-855F-458A-AEB9-38F6127DC4AF}" destId="{75A689B2-0ABE-4EA9-A5D2-8AFB4C3AD47B}" srcOrd="1" destOrd="0" presId="urn:microsoft.com/office/officeart/2005/8/layout/hList1"/>
    <dgm:cxn modelId="{0D48DA37-B7C0-4819-865B-C46055E4F72C}" type="presParOf" srcId="{E550E400-855F-458A-AEB9-38F6127DC4AF}" destId="{8CDEBF7B-F40E-4A99-8F29-1D4962EA86E0}" srcOrd="2" destOrd="0" presId="urn:microsoft.com/office/officeart/2005/8/layout/hList1"/>
    <dgm:cxn modelId="{44BE194F-14A9-4845-A14D-EB9C3A48B7B7}" type="presParOf" srcId="{8CDEBF7B-F40E-4A99-8F29-1D4962EA86E0}" destId="{39C8D2CC-FAF0-41A4-AF1A-F30DDE021837}" srcOrd="0" destOrd="0" presId="urn:microsoft.com/office/officeart/2005/8/layout/hList1"/>
    <dgm:cxn modelId="{0C95DA98-56B1-43A9-AAAD-0642163CB301}" type="presParOf" srcId="{8CDEBF7B-F40E-4A99-8F29-1D4962EA86E0}" destId="{135FFFE2-6CBA-4CCF-981B-CC321D954ADF}" srcOrd="1" destOrd="0" presId="urn:microsoft.com/office/officeart/2005/8/layout/hList1"/>
    <dgm:cxn modelId="{FD41AF41-6544-4A96-9CE1-E9B35AC9F938}" type="presParOf" srcId="{E550E400-855F-458A-AEB9-38F6127DC4AF}" destId="{1C29CDA5-140D-4722-9235-7E0024AD9930}" srcOrd="3" destOrd="0" presId="urn:microsoft.com/office/officeart/2005/8/layout/hList1"/>
    <dgm:cxn modelId="{28856520-C8E7-450C-A0CB-D1EAF70E4572}" type="presParOf" srcId="{E550E400-855F-458A-AEB9-38F6127DC4AF}" destId="{2B2867A6-117C-4DC4-BD48-F51ABFACFD6C}" srcOrd="4" destOrd="0" presId="urn:microsoft.com/office/officeart/2005/8/layout/hList1"/>
    <dgm:cxn modelId="{42E56BCB-78C5-48FF-B9A9-FF3BED58E643}" type="presParOf" srcId="{2B2867A6-117C-4DC4-BD48-F51ABFACFD6C}" destId="{154891D4-4746-4AC5-98FA-E1153AC8D424}" srcOrd="0" destOrd="0" presId="urn:microsoft.com/office/officeart/2005/8/layout/hList1"/>
    <dgm:cxn modelId="{89D8DA3C-CE93-4FC0-86E4-2D8EB50DE511}" type="presParOf" srcId="{2B2867A6-117C-4DC4-BD48-F51ABFACFD6C}" destId="{8E18EB76-2F6C-4D26-8961-2C62152E6B6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5776AD8-211B-499F-A0EA-43E3660C4D63}"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207BAC90-C435-4BE0-8722-D9CDBF917D0C}">
      <dgm:prSet phldrT="[Text]" custT="1"/>
      <dgm:spPr>
        <a:gradFill rotWithShape="0">
          <a:gsLst>
            <a:gs pos="0">
              <a:schemeClr val="accent4">
                <a:lumMod val="50000"/>
              </a:schemeClr>
            </a:gs>
            <a:gs pos="100000">
              <a:srgbClr val="00B050"/>
            </a:gs>
            <a:gs pos="98000">
              <a:srgbClr val="FFFF00"/>
            </a:gs>
          </a:gsLst>
        </a:gradFill>
      </dgm:spPr>
      <dgm:t>
        <a:bodyPr/>
        <a:lstStyle/>
        <a:p>
          <a:pPr algn="ctr" rtl="1"/>
          <a:r>
            <a:rPr lang="en-US" sz="2400" b="1" dirty="0" smtClean="0">
              <a:solidFill>
                <a:srgbClr val="002060"/>
              </a:solidFill>
              <a:cs typeface="B Nazanin" panose="00000400000000000000" pitchFamily="2" charset="-78"/>
            </a:rPr>
            <a:t> MPH </a:t>
          </a:r>
          <a:r>
            <a:rPr lang="fa-IR" sz="2400" b="1" dirty="0" smtClean="0">
              <a:solidFill>
                <a:srgbClr val="002060"/>
              </a:solidFill>
              <a:cs typeface="B Nazanin" panose="00000400000000000000" pitchFamily="2" charset="-78"/>
            </a:rPr>
            <a:t>عمومی و گرایش های مرتبط:</a:t>
          </a:r>
          <a:endParaRPr lang="en-US" sz="2400" b="1" dirty="0">
            <a:solidFill>
              <a:srgbClr val="002060"/>
            </a:solidFill>
            <a:cs typeface="B Nazanin" panose="00000400000000000000" pitchFamily="2" charset="-78"/>
          </a:endParaRPr>
        </a:p>
      </dgm:t>
    </dgm:pt>
    <dgm:pt modelId="{153B30CA-5A8C-465F-BB25-5157B1FAFCD8}" type="parTrans" cxnId="{AC17F14B-38BC-4366-999F-1B941D97E1D9}">
      <dgm:prSet/>
      <dgm:spPr/>
      <dgm:t>
        <a:bodyPr/>
        <a:lstStyle/>
        <a:p>
          <a:endParaRPr lang="en-US"/>
        </a:p>
      </dgm:t>
    </dgm:pt>
    <dgm:pt modelId="{63AFE026-3355-4EA1-8073-19BDBF02B03B}" type="sibTrans" cxnId="{AC17F14B-38BC-4366-999F-1B941D97E1D9}">
      <dgm:prSet/>
      <dgm:spPr/>
      <dgm:t>
        <a:bodyPr/>
        <a:lstStyle/>
        <a:p>
          <a:endParaRPr lang="en-US"/>
        </a:p>
      </dgm:t>
    </dgm:pt>
    <dgm:pt modelId="{765A9B2E-26CA-448F-96D8-07DBD2A615EE}">
      <dgm:prSet phldrT="[Text]" custT="1"/>
      <dgm:spPr>
        <a:solidFill>
          <a:schemeClr val="accent4">
            <a:lumMod val="20000"/>
            <a:lumOff val="80000"/>
            <a:alpha val="90000"/>
          </a:schemeClr>
        </a:solidFill>
      </dgm:spPr>
      <dgm:t>
        <a:bodyPr/>
        <a:lstStyle/>
        <a:p>
          <a:pPr algn="r" rtl="1"/>
          <a:r>
            <a:rPr lang="fa-IR" sz="1800" b="1" dirty="0" smtClean="0">
              <a:solidFill>
                <a:srgbClr val="002060"/>
              </a:solidFill>
              <a:cs typeface="B Nazanin" panose="00000400000000000000" pitchFamily="2" charset="-78"/>
            </a:rPr>
            <a:t>مدت مجاز تحصیل: شش نیمسال تحصیلی</a:t>
          </a:r>
          <a:endParaRPr lang="en-US" sz="1800" b="1" dirty="0">
            <a:solidFill>
              <a:srgbClr val="002060"/>
            </a:solidFill>
            <a:cs typeface="B Nazanin" panose="00000400000000000000" pitchFamily="2" charset="-78"/>
          </a:endParaRPr>
        </a:p>
      </dgm:t>
    </dgm:pt>
    <dgm:pt modelId="{67252262-841E-45C2-9120-8A231C97A73B}" type="parTrans" cxnId="{1AFE6810-6E84-4758-9892-0532ACD02831}">
      <dgm:prSet/>
      <dgm:spPr/>
      <dgm:t>
        <a:bodyPr/>
        <a:lstStyle/>
        <a:p>
          <a:endParaRPr lang="en-US"/>
        </a:p>
      </dgm:t>
    </dgm:pt>
    <dgm:pt modelId="{E43480CC-714C-4E65-9736-A6D909F9EE43}" type="sibTrans" cxnId="{1AFE6810-6E84-4758-9892-0532ACD02831}">
      <dgm:prSet/>
      <dgm:spPr/>
      <dgm:t>
        <a:bodyPr/>
        <a:lstStyle/>
        <a:p>
          <a:endParaRPr lang="en-US"/>
        </a:p>
      </dgm:t>
    </dgm:pt>
    <dgm:pt modelId="{E2AAE9D7-CB1F-47BE-BC63-CF9365DCB833}">
      <dgm:prSet phldrT="[Text]" custT="1"/>
      <dgm:spPr>
        <a:gradFill rotWithShape="0">
          <a:gsLst>
            <a:gs pos="0">
              <a:schemeClr val="accent4">
                <a:lumMod val="50000"/>
              </a:schemeClr>
            </a:gs>
            <a:gs pos="100000">
              <a:srgbClr val="FFFF00"/>
            </a:gs>
            <a:gs pos="100000">
              <a:srgbClr val="00B0F0"/>
            </a:gs>
            <a:gs pos="92000">
              <a:srgbClr val="FFFF00"/>
            </a:gs>
          </a:gsLst>
        </a:gradFill>
      </dgm:spPr>
      <dgm:t>
        <a:bodyPr/>
        <a:lstStyle/>
        <a:p>
          <a:pPr algn="ctr" rtl="1"/>
          <a:r>
            <a:rPr lang="en-US" sz="2400" b="1" dirty="0" smtClean="0">
              <a:solidFill>
                <a:srgbClr val="002060"/>
              </a:solidFill>
              <a:cs typeface="B Nazanin" panose="00000400000000000000" pitchFamily="2" charset="-78"/>
            </a:rPr>
            <a:t>MPH</a:t>
          </a:r>
          <a:r>
            <a:rPr lang="fa-IR" sz="2400" b="1" dirty="0" smtClean="0">
              <a:solidFill>
                <a:srgbClr val="002060"/>
              </a:solidFill>
              <a:cs typeface="B Nazanin" panose="00000400000000000000" pitchFamily="2" charset="-78"/>
            </a:rPr>
            <a:t> پزشک خانواده:</a:t>
          </a:r>
          <a:endParaRPr lang="en-US" sz="2400" b="1" dirty="0">
            <a:solidFill>
              <a:srgbClr val="002060"/>
            </a:solidFill>
            <a:cs typeface="B Nazanin" panose="00000400000000000000" pitchFamily="2" charset="-78"/>
          </a:endParaRPr>
        </a:p>
      </dgm:t>
    </dgm:pt>
    <dgm:pt modelId="{40D70527-FF60-431D-BE5A-9FD6146D36FF}" type="parTrans" cxnId="{99CF0644-8CDD-4859-B199-9F34A69B14C4}">
      <dgm:prSet/>
      <dgm:spPr/>
      <dgm:t>
        <a:bodyPr/>
        <a:lstStyle/>
        <a:p>
          <a:endParaRPr lang="en-US"/>
        </a:p>
      </dgm:t>
    </dgm:pt>
    <dgm:pt modelId="{48BB085E-C770-4AF3-B535-404240EE4815}" type="sibTrans" cxnId="{99CF0644-8CDD-4859-B199-9F34A69B14C4}">
      <dgm:prSet/>
      <dgm:spPr/>
      <dgm:t>
        <a:bodyPr/>
        <a:lstStyle/>
        <a:p>
          <a:endParaRPr lang="en-US"/>
        </a:p>
      </dgm:t>
    </dgm:pt>
    <dgm:pt modelId="{54B36886-9878-4B4A-8B13-423AD0537A06}">
      <dgm:prSet phldrT="[Text]" custT="1"/>
      <dgm:spPr>
        <a:solidFill>
          <a:schemeClr val="accent4">
            <a:lumMod val="20000"/>
            <a:lumOff val="80000"/>
            <a:alpha val="90000"/>
          </a:schemeClr>
        </a:solidFill>
      </dgm:spPr>
      <dgm:t>
        <a:bodyPr/>
        <a:lstStyle/>
        <a:p>
          <a:pPr algn="r" rtl="1"/>
          <a:r>
            <a:rPr lang="fa-IR" sz="2400" b="1" dirty="0" smtClean="0">
              <a:solidFill>
                <a:srgbClr val="002060"/>
              </a:solidFill>
              <a:cs typeface="B Nazanin" panose="00000400000000000000" pitchFamily="2" charset="-78"/>
            </a:rPr>
            <a:t>حداکثر مدت مجاز تحصیل در این دوره 5 سال است.</a:t>
          </a:r>
          <a:endParaRPr lang="en-US" sz="2400" b="1" dirty="0">
            <a:solidFill>
              <a:srgbClr val="002060"/>
            </a:solidFill>
            <a:cs typeface="B Nazanin" panose="00000400000000000000" pitchFamily="2" charset="-78"/>
          </a:endParaRPr>
        </a:p>
      </dgm:t>
    </dgm:pt>
    <dgm:pt modelId="{1DA8B7C6-2274-499B-B695-8EF906D1C7E7}" type="sibTrans" cxnId="{DA995FBD-C5BB-4508-B3EF-9169DAECE949}">
      <dgm:prSet/>
      <dgm:spPr/>
      <dgm:t>
        <a:bodyPr/>
        <a:lstStyle/>
        <a:p>
          <a:endParaRPr lang="en-US"/>
        </a:p>
      </dgm:t>
    </dgm:pt>
    <dgm:pt modelId="{013BEB84-4E94-4F33-BCD2-9121389F3440}" type="parTrans" cxnId="{DA995FBD-C5BB-4508-B3EF-9169DAECE949}">
      <dgm:prSet/>
      <dgm:spPr/>
      <dgm:t>
        <a:bodyPr/>
        <a:lstStyle/>
        <a:p>
          <a:endParaRPr lang="en-US"/>
        </a:p>
      </dgm:t>
    </dgm:pt>
    <dgm:pt modelId="{27E44DBC-BEAA-48A9-A1D7-F57506B43EE3}">
      <dgm:prSet phldrT="[Text]" custT="1"/>
      <dgm:spPr>
        <a:solidFill>
          <a:schemeClr val="accent4">
            <a:lumMod val="20000"/>
            <a:lumOff val="80000"/>
            <a:alpha val="90000"/>
          </a:schemeClr>
        </a:solidFill>
      </dgm:spPr>
      <dgm:t>
        <a:bodyPr/>
        <a:lstStyle/>
        <a:p>
          <a:pPr algn="r" rtl="1"/>
          <a:r>
            <a:rPr lang="fa-IR" sz="2400" b="1" dirty="0" smtClean="0">
              <a:solidFill>
                <a:srgbClr val="002060"/>
              </a:solidFill>
              <a:cs typeface="B Nazanin" panose="00000400000000000000" pitchFamily="2" charset="-78"/>
            </a:rPr>
            <a:t>در صورتی که دانشجو نتواند در این فرصت فارغ التحصیل گردد از ادامه تحصیل محروم می گردد.</a:t>
          </a:r>
          <a:endParaRPr lang="en-US" sz="2400" b="1" dirty="0">
            <a:solidFill>
              <a:srgbClr val="002060"/>
            </a:solidFill>
            <a:cs typeface="B Nazanin" panose="00000400000000000000" pitchFamily="2" charset="-78"/>
          </a:endParaRPr>
        </a:p>
      </dgm:t>
    </dgm:pt>
    <dgm:pt modelId="{88F69C16-4859-4D3B-8EE4-8F7615FC57B3}" type="parTrans" cxnId="{39C46412-F68B-4703-B24A-2595993C9423}">
      <dgm:prSet/>
      <dgm:spPr/>
      <dgm:t>
        <a:bodyPr/>
        <a:lstStyle/>
        <a:p>
          <a:endParaRPr lang="en-US"/>
        </a:p>
      </dgm:t>
    </dgm:pt>
    <dgm:pt modelId="{7DD6E301-CDCD-4B04-81A8-6196E584E572}" type="sibTrans" cxnId="{39C46412-F68B-4703-B24A-2595993C9423}">
      <dgm:prSet/>
      <dgm:spPr/>
      <dgm:t>
        <a:bodyPr/>
        <a:lstStyle/>
        <a:p>
          <a:endParaRPr lang="en-US"/>
        </a:p>
      </dgm:t>
    </dgm:pt>
    <dgm:pt modelId="{0D50C8AA-E9F0-4AC5-9453-C6202C5A96E8}">
      <dgm:prSet phldrT="[Text]" custT="1"/>
      <dgm:spPr>
        <a:solidFill>
          <a:schemeClr val="accent4">
            <a:lumMod val="20000"/>
            <a:lumOff val="80000"/>
            <a:alpha val="90000"/>
          </a:schemeClr>
        </a:solidFill>
      </dgm:spPr>
      <dgm:t>
        <a:bodyPr/>
        <a:lstStyle/>
        <a:p>
          <a:pPr algn="r" rtl="1"/>
          <a:r>
            <a:rPr lang="fa-IR" sz="1800" b="1" dirty="0" smtClean="0">
              <a:solidFill>
                <a:srgbClr val="002060"/>
              </a:solidFill>
              <a:cs typeface="B Nazanin" panose="00000400000000000000" pitchFamily="2" charset="-78"/>
            </a:rPr>
            <a:t>از نیمسال هفتم دانشجو بایستی درخواست تمدید سنوات خود را حداقل دو هفته قبل از شروع نیمسال ارائه دهد</a:t>
          </a:r>
          <a:r>
            <a:rPr lang="fa-IR" sz="1800" dirty="0" smtClean="0">
              <a:solidFill>
                <a:srgbClr val="002060"/>
              </a:solidFill>
              <a:cs typeface="B Nazanin" panose="00000400000000000000" pitchFamily="2" charset="-78"/>
            </a:rPr>
            <a:t>.</a:t>
          </a:r>
          <a:endParaRPr lang="en-US" sz="1800" b="1" dirty="0">
            <a:solidFill>
              <a:srgbClr val="002060"/>
            </a:solidFill>
            <a:cs typeface="B Nazanin" panose="00000400000000000000" pitchFamily="2" charset="-78"/>
          </a:endParaRPr>
        </a:p>
      </dgm:t>
    </dgm:pt>
    <dgm:pt modelId="{72AF335D-E633-42B8-898A-B0429B58D9E3}" type="parTrans" cxnId="{9B5AF13C-3925-48D5-BB40-5162EB136A98}">
      <dgm:prSet/>
      <dgm:spPr/>
      <dgm:t>
        <a:bodyPr/>
        <a:lstStyle/>
        <a:p>
          <a:endParaRPr lang="en-US"/>
        </a:p>
      </dgm:t>
    </dgm:pt>
    <dgm:pt modelId="{B43D6130-900D-429D-A01C-CF31E6B01BF1}" type="sibTrans" cxnId="{9B5AF13C-3925-48D5-BB40-5162EB136A98}">
      <dgm:prSet/>
      <dgm:spPr/>
      <dgm:t>
        <a:bodyPr/>
        <a:lstStyle/>
        <a:p>
          <a:endParaRPr lang="en-US"/>
        </a:p>
      </dgm:t>
    </dgm:pt>
    <dgm:pt modelId="{5E12D07E-4769-4CF4-BDA7-CC4F6CFAA520}">
      <dgm:prSet phldrT="[Text]" custT="1"/>
      <dgm:spPr>
        <a:solidFill>
          <a:schemeClr val="accent4">
            <a:lumMod val="20000"/>
            <a:lumOff val="80000"/>
            <a:alpha val="90000"/>
          </a:schemeClr>
        </a:solidFill>
      </dgm:spPr>
      <dgm:t>
        <a:bodyPr/>
        <a:lstStyle/>
        <a:p>
          <a:pPr algn="r" rtl="1"/>
          <a:r>
            <a:rPr lang="fa-IR" sz="1800" dirty="0" smtClean="0">
              <a:solidFill>
                <a:srgbClr val="002060"/>
              </a:solidFill>
              <a:cs typeface="B Nazanin" panose="00000400000000000000" pitchFamily="2" charset="-78"/>
            </a:rPr>
            <a:t> </a:t>
          </a:r>
          <a:r>
            <a:rPr lang="fa-IR" altLang="en-US" sz="1800" dirty="0" smtClean="0">
              <a:solidFill>
                <a:srgbClr val="002060"/>
              </a:solidFill>
              <a:cs typeface="B Nazanin" panose="00000400000000000000" pitchFamily="2" charset="-78"/>
            </a:rPr>
            <a:t>شورای تحصیلات تکمیلی دانشگاه می تواند، درموارد استثنایی به پیشنهاد استاد راهنما و تایید شورای تحصیلات تکمیلی دانشکده </a:t>
          </a:r>
          <a:r>
            <a:rPr lang="fa-IR" altLang="en-US" sz="1800" b="1" u="sng" dirty="0" smtClean="0">
              <a:solidFill>
                <a:srgbClr val="002060"/>
              </a:solidFill>
              <a:cs typeface="B Nazanin" panose="00000400000000000000" pitchFamily="2" charset="-78"/>
            </a:rPr>
            <a:t>حداکثر یک نیمسال تحصیلی به مدت مجاز تحصیل دانشجو اضافه نماید.</a:t>
          </a:r>
          <a:endParaRPr lang="en-US" sz="1800" b="1" dirty="0">
            <a:solidFill>
              <a:srgbClr val="002060"/>
            </a:solidFill>
            <a:cs typeface="B Nazanin" panose="00000400000000000000" pitchFamily="2" charset="-78"/>
          </a:endParaRPr>
        </a:p>
      </dgm:t>
    </dgm:pt>
    <dgm:pt modelId="{40D19447-A151-4B61-8FE5-55F6823C42CB}" type="parTrans" cxnId="{31DC5793-54FC-48DD-A65A-DA4CAE1534AE}">
      <dgm:prSet/>
      <dgm:spPr/>
      <dgm:t>
        <a:bodyPr/>
        <a:lstStyle/>
        <a:p>
          <a:endParaRPr lang="en-US"/>
        </a:p>
      </dgm:t>
    </dgm:pt>
    <dgm:pt modelId="{ABF69A20-7F7A-4BC7-98AB-C565FD00FE71}" type="sibTrans" cxnId="{31DC5793-54FC-48DD-A65A-DA4CAE1534AE}">
      <dgm:prSet/>
      <dgm:spPr/>
      <dgm:t>
        <a:bodyPr/>
        <a:lstStyle/>
        <a:p>
          <a:endParaRPr lang="en-US"/>
        </a:p>
      </dgm:t>
    </dgm:pt>
    <dgm:pt modelId="{E550E400-855F-458A-AEB9-38F6127DC4AF}" type="pres">
      <dgm:prSet presAssocID="{05776AD8-211B-499F-A0EA-43E3660C4D63}" presName="Name0" presStyleCnt="0">
        <dgm:presLayoutVars>
          <dgm:dir/>
          <dgm:animLvl val="lvl"/>
          <dgm:resizeHandles val="exact"/>
        </dgm:presLayoutVars>
      </dgm:prSet>
      <dgm:spPr/>
      <dgm:t>
        <a:bodyPr/>
        <a:lstStyle/>
        <a:p>
          <a:endParaRPr lang="en-US"/>
        </a:p>
      </dgm:t>
    </dgm:pt>
    <dgm:pt modelId="{8BFD0C4D-D38A-4AF2-8C76-52F49A18B521}" type="pres">
      <dgm:prSet presAssocID="{207BAC90-C435-4BE0-8722-D9CDBF917D0C}" presName="composite" presStyleCnt="0"/>
      <dgm:spPr/>
    </dgm:pt>
    <dgm:pt modelId="{23F461B5-0784-484A-8866-7D9A9688B102}" type="pres">
      <dgm:prSet presAssocID="{207BAC90-C435-4BE0-8722-D9CDBF917D0C}" presName="parTx" presStyleLbl="alignNode1" presStyleIdx="0" presStyleCnt="2" custScaleY="100000" custLinFactNeighborX="3336" custLinFactNeighborY="-22072">
        <dgm:presLayoutVars>
          <dgm:chMax val="0"/>
          <dgm:chPref val="0"/>
          <dgm:bulletEnabled val="1"/>
        </dgm:presLayoutVars>
      </dgm:prSet>
      <dgm:spPr/>
      <dgm:t>
        <a:bodyPr/>
        <a:lstStyle/>
        <a:p>
          <a:endParaRPr lang="en-US"/>
        </a:p>
      </dgm:t>
    </dgm:pt>
    <dgm:pt modelId="{104A0EB1-CF22-4559-8483-E2217062FE25}" type="pres">
      <dgm:prSet presAssocID="{207BAC90-C435-4BE0-8722-D9CDBF917D0C}" presName="desTx" presStyleLbl="alignAccFollowNode1" presStyleIdx="0" presStyleCnt="2" custScaleY="112812" custLinFactNeighborX="3703" custLinFactNeighborY="11116">
        <dgm:presLayoutVars>
          <dgm:bulletEnabled val="1"/>
        </dgm:presLayoutVars>
      </dgm:prSet>
      <dgm:spPr/>
      <dgm:t>
        <a:bodyPr/>
        <a:lstStyle/>
        <a:p>
          <a:endParaRPr lang="en-US"/>
        </a:p>
      </dgm:t>
    </dgm:pt>
    <dgm:pt modelId="{75A689B2-0ABE-4EA9-A5D2-8AFB4C3AD47B}" type="pres">
      <dgm:prSet presAssocID="{63AFE026-3355-4EA1-8073-19BDBF02B03B}" presName="space" presStyleCnt="0"/>
      <dgm:spPr/>
    </dgm:pt>
    <dgm:pt modelId="{2B2867A6-117C-4DC4-BD48-F51ABFACFD6C}" type="pres">
      <dgm:prSet presAssocID="{E2AAE9D7-CB1F-47BE-BC63-CF9365DCB833}" presName="composite" presStyleCnt="0"/>
      <dgm:spPr/>
    </dgm:pt>
    <dgm:pt modelId="{154891D4-4746-4AC5-98FA-E1153AC8D424}" type="pres">
      <dgm:prSet presAssocID="{E2AAE9D7-CB1F-47BE-BC63-CF9365DCB833}" presName="parTx" presStyleLbl="alignNode1" presStyleIdx="1" presStyleCnt="2" custScaleY="109949" custLinFactNeighborX="-1729" custLinFactNeighborY="-8225">
        <dgm:presLayoutVars>
          <dgm:chMax val="0"/>
          <dgm:chPref val="0"/>
          <dgm:bulletEnabled val="1"/>
        </dgm:presLayoutVars>
      </dgm:prSet>
      <dgm:spPr/>
      <dgm:t>
        <a:bodyPr/>
        <a:lstStyle/>
        <a:p>
          <a:endParaRPr lang="en-US"/>
        </a:p>
      </dgm:t>
    </dgm:pt>
    <dgm:pt modelId="{8E18EB76-2F6C-4D26-8961-2C62152E6B6F}" type="pres">
      <dgm:prSet presAssocID="{E2AAE9D7-CB1F-47BE-BC63-CF9365DCB833}" presName="desTx" presStyleLbl="alignAccFollowNode1" presStyleIdx="1" presStyleCnt="2" custScaleY="111025" custLinFactNeighborX="-1729" custLinFactNeighborY="7876">
        <dgm:presLayoutVars>
          <dgm:bulletEnabled val="1"/>
        </dgm:presLayoutVars>
      </dgm:prSet>
      <dgm:spPr/>
      <dgm:t>
        <a:bodyPr/>
        <a:lstStyle/>
        <a:p>
          <a:endParaRPr lang="en-US"/>
        </a:p>
      </dgm:t>
    </dgm:pt>
  </dgm:ptLst>
  <dgm:cxnLst>
    <dgm:cxn modelId="{99CF0644-8CDD-4859-B199-9F34A69B14C4}" srcId="{05776AD8-211B-499F-A0EA-43E3660C4D63}" destId="{E2AAE9D7-CB1F-47BE-BC63-CF9365DCB833}" srcOrd="1" destOrd="0" parTransId="{40D70527-FF60-431D-BE5A-9FD6146D36FF}" sibTransId="{48BB085E-C770-4AF3-B535-404240EE4815}"/>
    <dgm:cxn modelId="{1364481D-8960-40AE-8CDF-26E23785F694}" type="presOf" srcId="{E2AAE9D7-CB1F-47BE-BC63-CF9365DCB833}" destId="{154891D4-4746-4AC5-98FA-E1153AC8D424}" srcOrd="0" destOrd="0" presId="urn:microsoft.com/office/officeart/2005/8/layout/hList1"/>
    <dgm:cxn modelId="{CF0BBEBF-01FF-4456-B025-9542818FFD20}" type="presOf" srcId="{5E12D07E-4769-4CF4-BDA7-CC4F6CFAA520}" destId="{104A0EB1-CF22-4559-8483-E2217062FE25}" srcOrd="0" destOrd="2" presId="urn:microsoft.com/office/officeart/2005/8/layout/hList1"/>
    <dgm:cxn modelId="{67DACAEB-5933-4E5B-9155-1906DCF68F29}" type="presOf" srcId="{05776AD8-211B-499F-A0EA-43E3660C4D63}" destId="{E550E400-855F-458A-AEB9-38F6127DC4AF}" srcOrd="0" destOrd="0" presId="urn:microsoft.com/office/officeart/2005/8/layout/hList1"/>
    <dgm:cxn modelId="{1AFE6810-6E84-4758-9892-0532ACD02831}" srcId="{207BAC90-C435-4BE0-8722-D9CDBF917D0C}" destId="{765A9B2E-26CA-448F-96D8-07DBD2A615EE}" srcOrd="0" destOrd="0" parTransId="{67252262-841E-45C2-9120-8A231C97A73B}" sibTransId="{E43480CC-714C-4E65-9736-A6D909F9EE43}"/>
    <dgm:cxn modelId="{DE9FDBDA-33B2-4BF9-8831-0B0A22A7C7C5}" type="presOf" srcId="{0D50C8AA-E9F0-4AC5-9453-C6202C5A96E8}" destId="{104A0EB1-CF22-4559-8483-E2217062FE25}" srcOrd="0" destOrd="1" presId="urn:microsoft.com/office/officeart/2005/8/layout/hList1"/>
    <dgm:cxn modelId="{39C46412-F68B-4703-B24A-2595993C9423}" srcId="{E2AAE9D7-CB1F-47BE-BC63-CF9365DCB833}" destId="{27E44DBC-BEAA-48A9-A1D7-F57506B43EE3}" srcOrd="1" destOrd="0" parTransId="{88F69C16-4859-4D3B-8EE4-8F7615FC57B3}" sibTransId="{7DD6E301-CDCD-4B04-81A8-6196E584E572}"/>
    <dgm:cxn modelId="{DB4C8FCE-062D-4C34-9F2C-D4A620B72FDA}" type="presOf" srcId="{54B36886-9878-4B4A-8B13-423AD0537A06}" destId="{8E18EB76-2F6C-4D26-8961-2C62152E6B6F}" srcOrd="0" destOrd="0" presId="urn:microsoft.com/office/officeart/2005/8/layout/hList1"/>
    <dgm:cxn modelId="{EB106F80-6228-4589-A786-C0531ACE28E5}" type="presOf" srcId="{27E44DBC-BEAA-48A9-A1D7-F57506B43EE3}" destId="{8E18EB76-2F6C-4D26-8961-2C62152E6B6F}" srcOrd="0" destOrd="1" presId="urn:microsoft.com/office/officeart/2005/8/layout/hList1"/>
    <dgm:cxn modelId="{DA995FBD-C5BB-4508-B3EF-9169DAECE949}" srcId="{E2AAE9D7-CB1F-47BE-BC63-CF9365DCB833}" destId="{54B36886-9878-4B4A-8B13-423AD0537A06}" srcOrd="0" destOrd="0" parTransId="{013BEB84-4E94-4F33-BCD2-9121389F3440}" sibTransId="{1DA8B7C6-2274-499B-B695-8EF906D1C7E7}"/>
    <dgm:cxn modelId="{AC17F14B-38BC-4366-999F-1B941D97E1D9}" srcId="{05776AD8-211B-499F-A0EA-43E3660C4D63}" destId="{207BAC90-C435-4BE0-8722-D9CDBF917D0C}" srcOrd="0" destOrd="0" parTransId="{153B30CA-5A8C-465F-BB25-5157B1FAFCD8}" sibTransId="{63AFE026-3355-4EA1-8073-19BDBF02B03B}"/>
    <dgm:cxn modelId="{9B5AF13C-3925-48D5-BB40-5162EB136A98}" srcId="{207BAC90-C435-4BE0-8722-D9CDBF917D0C}" destId="{0D50C8AA-E9F0-4AC5-9453-C6202C5A96E8}" srcOrd="1" destOrd="0" parTransId="{72AF335D-E633-42B8-898A-B0429B58D9E3}" sibTransId="{B43D6130-900D-429D-A01C-CF31E6B01BF1}"/>
    <dgm:cxn modelId="{31DC5793-54FC-48DD-A65A-DA4CAE1534AE}" srcId="{207BAC90-C435-4BE0-8722-D9CDBF917D0C}" destId="{5E12D07E-4769-4CF4-BDA7-CC4F6CFAA520}" srcOrd="2" destOrd="0" parTransId="{40D19447-A151-4B61-8FE5-55F6823C42CB}" sibTransId="{ABF69A20-7F7A-4BC7-98AB-C565FD00FE71}"/>
    <dgm:cxn modelId="{3C7E3E88-19B9-422B-9677-099B04621FFF}" type="presOf" srcId="{207BAC90-C435-4BE0-8722-D9CDBF917D0C}" destId="{23F461B5-0784-484A-8866-7D9A9688B102}" srcOrd="0" destOrd="0" presId="urn:microsoft.com/office/officeart/2005/8/layout/hList1"/>
    <dgm:cxn modelId="{250392E7-1F1D-4909-AF64-340AD73E0837}" type="presOf" srcId="{765A9B2E-26CA-448F-96D8-07DBD2A615EE}" destId="{104A0EB1-CF22-4559-8483-E2217062FE25}" srcOrd="0" destOrd="0" presId="urn:microsoft.com/office/officeart/2005/8/layout/hList1"/>
    <dgm:cxn modelId="{B018FE9C-E775-4AA1-ACDD-318796F59270}" type="presParOf" srcId="{E550E400-855F-458A-AEB9-38F6127DC4AF}" destId="{8BFD0C4D-D38A-4AF2-8C76-52F49A18B521}" srcOrd="0" destOrd="0" presId="urn:microsoft.com/office/officeart/2005/8/layout/hList1"/>
    <dgm:cxn modelId="{D7A949E7-7084-45BB-AB37-2D4650899DB4}" type="presParOf" srcId="{8BFD0C4D-D38A-4AF2-8C76-52F49A18B521}" destId="{23F461B5-0784-484A-8866-7D9A9688B102}" srcOrd="0" destOrd="0" presId="urn:microsoft.com/office/officeart/2005/8/layout/hList1"/>
    <dgm:cxn modelId="{8E3BB54E-1BBE-461F-916D-A504095864C1}" type="presParOf" srcId="{8BFD0C4D-D38A-4AF2-8C76-52F49A18B521}" destId="{104A0EB1-CF22-4559-8483-E2217062FE25}" srcOrd="1" destOrd="0" presId="urn:microsoft.com/office/officeart/2005/8/layout/hList1"/>
    <dgm:cxn modelId="{416282A4-B243-46B6-A87C-8495BE47682F}" type="presParOf" srcId="{E550E400-855F-458A-AEB9-38F6127DC4AF}" destId="{75A689B2-0ABE-4EA9-A5D2-8AFB4C3AD47B}" srcOrd="1" destOrd="0" presId="urn:microsoft.com/office/officeart/2005/8/layout/hList1"/>
    <dgm:cxn modelId="{28856520-C8E7-450C-A0CB-D1EAF70E4572}" type="presParOf" srcId="{E550E400-855F-458A-AEB9-38F6127DC4AF}" destId="{2B2867A6-117C-4DC4-BD48-F51ABFACFD6C}" srcOrd="2" destOrd="0" presId="urn:microsoft.com/office/officeart/2005/8/layout/hList1"/>
    <dgm:cxn modelId="{42E56BCB-78C5-48FF-B9A9-FF3BED58E643}" type="presParOf" srcId="{2B2867A6-117C-4DC4-BD48-F51ABFACFD6C}" destId="{154891D4-4746-4AC5-98FA-E1153AC8D424}" srcOrd="0" destOrd="0" presId="urn:microsoft.com/office/officeart/2005/8/layout/hList1"/>
    <dgm:cxn modelId="{89D8DA3C-CE93-4FC0-86E4-2D8EB50DE511}" type="presParOf" srcId="{2B2867A6-117C-4DC4-BD48-F51ABFACFD6C}" destId="{8E18EB76-2F6C-4D26-8961-2C62152E6B6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47D2AD9-0AA1-4112-847E-4E78B5CF4059}"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4B31818D-C65D-4E4F-9524-12FC21DA3AE5}">
      <dgm:prSet phldrT="[Text]"/>
      <dgm:spPr>
        <a:gradFill rotWithShape="0">
          <a:gsLst>
            <a:gs pos="100000">
              <a:srgbClr val="8FB242"/>
            </a:gs>
            <a:gs pos="100000">
              <a:srgbClr val="002060"/>
            </a:gs>
            <a:gs pos="100000">
              <a:srgbClr val="92D050"/>
            </a:gs>
            <a:gs pos="0">
              <a:schemeClr val="accent2">
                <a:lumMod val="50000"/>
              </a:schemeClr>
            </a:gs>
            <a:gs pos="100000">
              <a:srgbClr val="00B050"/>
            </a:gs>
            <a:gs pos="100000">
              <a:schemeClr val="accent2">
                <a:lumMod val="75000"/>
              </a:schemeClr>
            </a:gs>
          </a:gsLst>
          <a:lin ang="5400000" scaled="0"/>
        </a:gradFill>
      </dgm:spPr>
      <dgm:t>
        <a:bodyPr/>
        <a:lstStyle/>
        <a:p>
          <a:pPr algn="ctr"/>
          <a:r>
            <a:rPr lang="fa-IR" b="1" dirty="0" smtClean="0">
              <a:cs typeface="B Nazanin" panose="00000400000000000000" pitchFamily="2" charset="-78"/>
            </a:rPr>
            <a:t>حضور فیزیکی مناسب</a:t>
          </a:r>
          <a:endParaRPr lang="en-US" b="1" dirty="0">
            <a:cs typeface="B Nazanin" panose="00000400000000000000" pitchFamily="2" charset="-78"/>
          </a:endParaRPr>
        </a:p>
      </dgm:t>
    </dgm:pt>
    <dgm:pt modelId="{2F7393F9-DBAE-4981-AFCE-A26EFB76816D}" type="parTrans" cxnId="{7F51365B-BA28-4C02-ACD8-96D3E996D2B0}">
      <dgm:prSet/>
      <dgm:spPr/>
      <dgm:t>
        <a:bodyPr/>
        <a:lstStyle/>
        <a:p>
          <a:endParaRPr lang="en-US"/>
        </a:p>
      </dgm:t>
    </dgm:pt>
    <dgm:pt modelId="{867C3FA3-1028-49D6-A364-052C6A5A7D8D}" type="sibTrans" cxnId="{7F51365B-BA28-4C02-ACD8-96D3E996D2B0}">
      <dgm:prSet/>
      <dgm:spPr/>
      <dgm:t>
        <a:bodyPr/>
        <a:lstStyle/>
        <a:p>
          <a:endParaRPr lang="en-US"/>
        </a:p>
      </dgm:t>
    </dgm:pt>
    <dgm:pt modelId="{AF869C84-E177-4EA9-9874-C839BB51ABEE}">
      <dgm:prSet phldrT="[Text]" phldr="1"/>
      <dgm:spPr/>
      <dgm:t>
        <a:bodyPr/>
        <a:lstStyle/>
        <a:p>
          <a:endParaRPr lang="en-US"/>
        </a:p>
      </dgm:t>
    </dgm:pt>
    <dgm:pt modelId="{674E20B7-C18D-4C45-99F5-B2336D4CB4FB}" type="parTrans" cxnId="{1E261A42-00F1-48A3-99BE-DDD6511D1C31}">
      <dgm:prSet/>
      <dgm:spPr/>
      <dgm:t>
        <a:bodyPr/>
        <a:lstStyle/>
        <a:p>
          <a:endParaRPr lang="en-US"/>
        </a:p>
      </dgm:t>
    </dgm:pt>
    <dgm:pt modelId="{0722E6C4-73D0-4709-9C2D-E447B24C0FD9}" type="sibTrans" cxnId="{1E261A42-00F1-48A3-99BE-DDD6511D1C31}">
      <dgm:prSet/>
      <dgm:spPr/>
      <dgm:t>
        <a:bodyPr/>
        <a:lstStyle/>
        <a:p>
          <a:endParaRPr lang="en-US"/>
        </a:p>
      </dgm:t>
    </dgm:pt>
    <dgm:pt modelId="{E4235F6D-B2C0-4A78-AE15-0FCB97DC208C}">
      <dgm:prSet phldrT="[Text]" phldr="1"/>
      <dgm:spPr/>
      <dgm:t>
        <a:bodyPr/>
        <a:lstStyle/>
        <a:p>
          <a:endParaRPr lang="en-US"/>
        </a:p>
      </dgm:t>
    </dgm:pt>
    <dgm:pt modelId="{F51119AC-9170-410B-A03C-36599E4067A3}" type="parTrans" cxnId="{C95D0676-C3B6-4C55-977A-EC8DBBC25AA6}">
      <dgm:prSet/>
      <dgm:spPr/>
      <dgm:t>
        <a:bodyPr/>
        <a:lstStyle/>
        <a:p>
          <a:endParaRPr lang="en-US"/>
        </a:p>
      </dgm:t>
    </dgm:pt>
    <dgm:pt modelId="{82E4465D-7473-4D0D-BB0F-ACF24422C9A4}" type="sibTrans" cxnId="{C95D0676-C3B6-4C55-977A-EC8DBBC25AA6}">
      <dgm:prSet/>
      <dgm:spPr/>
      <dgm:t>
        <a:bodyPr/>
        <a:lstStyle/>
        <a:p>
          <a:endParaRPr lang="en-US"/>
        </a:p>
      </dgm:t>
    </dgm:pt>
    <dgm:pt modelId="{EB851E3B-D9EE-4AC6-89C6-9383CAE50A00}">
      <dgm:prSet phldrT="[Text]" phldr="1"/>
      <dgm:spPr/>
      <dgm:t>
        <a:bodyPr/>
        <a:lstStyle/>
        <a:p>
          <a:endParaRPr lang="en-US"/>
        </a:p>
      </dgm:t>
    </dgm:pt>
    <dgm:pt modelId="{7414181F-7967-4D87-8B55-BC7149F7B615}" type="parTrans" cxnId="{A70A1AFD-D2BA-41E6-920A-1D170BE53FC2}">
      <dgm:prSet/>
      <dgm:spPr/>
      <dgm:t>
        <a:bodyPr/>
        <a:lstStyle/>
        <a:p>
          <a:endParaRPr lang="en-US"/>
        </a:p>
      </dgm:t>
    </dgm:pt>
    <dgm:pt modelId="{50090DB0-2834-4F87-80D5-EFCA17C435F7}" type="sibTrans" cxnId="{A70A1AFD-D2BA-41E6-920A-1D170BE53FC2}">
      <dgm:prSet/>
      <dgm:spPr/>
      <dgm:t>
        <a:bodyPr/>
        <a:lstStyle/>
        <a:p>
          <a:endParaRPr lang="en-US"/>
        </a:p>
      </dgm:t>
    </dgm:pt>
    <dgm:pt modelId="{16D8C459-88C4-4F2E-A24A-BD3A791329D4}">
      <dgm:prSet phldrT="[Text]"/>
      <dgm:spPr>
        <a:gradFill rotWithShape="0">
          <a:gsLst>
            <a:gs pos="100000">
              <a:srgbClr val="92D050"/>
            </a:gs>
            <a:gs pos="0">
              <a:schemeClr val="accent2">
                <a:lumMod val="50000"/>
              </a:schemeClr>
            </a:gs>
            <a:gs pos="100000">
              <a:srgbClr val="00B050"/>
            </a:gs>
            <a:gs pos="100000">
              <a:schemeClr val="accent2">
                <a:lumMod val="75000"/>
              </a:schemeClr>
            </a:gs>
          </a:gsLst>
          <a:lin ang="5400000" scaled="0"/>
        </a:gradFill>
      </dgm:spPr>
      <dgm:t>
        <a:bodyPr/>
        <a:lstStyle/>
        <a:p>
          <a:pPr algn="ctr"/>
          <a:r>
            <a:rPr lang="fa-IR" b="1" dirty="0" smtClean="0">
              <a:cs typeface="B Nazanin" panose="00000400000000000000" pitchFamily="2" charset="-78"/>
            </a:rPr>
            <a:t>تصویب پروپوزال</a:t>
          </a:r>
          <a:endParaRPr lang="en-US" b="1" dirty="0">
            <a:cs typeface="B Nazanin" panose="00000400000000000000" pitchFamily="2" charset="-78"/>
          </a:endParaRPr>
        </a:p>
      </dgm:t>
    </dgm:pt>
    <dgm:pt modelId="{AEDE5AA9-BA62-4626-A972-71C7E311A475}" type="parTrans" cxnId="{28F6C61E-75F2-41B5-827B-633F236E33C5}">
      <dgm:prSet/>
      <dgm:spPr/>
      <dgm:t>
        <a:bodyPr/>
        <a:lstStyle/>
        <a:p>
          <a:endParaRPr lang="en-US"/>
        </a:p>
      </dgm:t>
    </dgm:pt>
    <dgm:pt modelId="{1DB8111B-4250-4446-A148-3CD3E419D969}" type="sibTrans" cxnId="{28F6C61E-75F2-41B5-827B-633F236E33C5}">
      <dgm:prSet/>
      <dgm:spPr/>
      <dgm:t>
        <a:bodyPr/>
        <a:lstStyle/>
        <a:p>
          <a:endParaRPr lang="en-US"/>
        </a:p>
      </dgm:t>
    </dgm:pt>
    <dgm:pt modelId="{667A0BAE-ECEC-4622-9D6F-1B021921ECC6}">
      <dgm:prSet phldrT="[Text]"/>
      <dgm:spPr>
        <a:gradFill rotWithShape="0">
          <a:gsLst>
            <a:gs pos="100000">
              <a:srgbClr val="92D050"/>
            </a:gs>
            <a:gs pos="0">
              <a:schemeClr val="accent2">
                <a:lumMod val="50000"/>
              </a:schemeClr>
            </a:gs>
            <a:gs pos="100000">
              <a:srgbClr val="00B050"/>
            </a:gs>
            <a:gs pos="100000">
              <a:schemeClr val="accent2">
                <a:lumMod val="75000"/>
              </a:schemeClr>
            </a:gs>
          </a:gsLst>
          <a:lin ang="5400000" scaled="0"/>
        </a:gradFill>
      </dgm:spPr>
      <dgm:t>
        <a:bodyPr/>
        <a:lstStyle/>
        <a:p>
          <a:pPr algn="ctr"/>
          <a:r>
            <a:rPr lang="fa-IR" b="1" i="0" dirty="0" smtClean="0">
              <a:cs typeface="B Nazanin" panose="00000400000000000000" pitchFamily="2" charset="-78"/>
            </a:rPr>
            <a:t>کسب معدل بالای 15</a:t>
          </a:r>
          <a:endParaRPr lang="en-US" b="1" i="0" dirty="0">
            <a:cs typeface="B Nazanin" panose="00000400000000000000" pitchFamily="2" charset="-78"/>
          </a:endParaRPr>
        </a:p>
      </dgm:t>
    </dgm:pt>
    <dgm:pt modelId="{CE491E44-8C0F-4A56-AE72-F4091A57AF4B}" type="parTrans" cxnId="{505862FF-4203-4DDB-B395-15DF268EE0DA}">
      <dgm:prSet/>
      <dgm:spPr/>
      <dgm:t>
        <a:bodyPr/>
        <a:lstStyle/>
        <a:p>
          <a:endParaRPr lang="en-US"/>
        </a:p>
      </dgm:t>
    </dgm:pt>
    <dgm:pt modelId="{DCBA35C6-5F1B-4FFE-BD91-CADB15FE14EC}" type="sibTrans" cxnId="{505862FF-4203-4DDB-B395-15DF268EE0DA}">
      <dgm:prSet/>
      <dgm:spPr/>
      <dgm:t>
        <a:bodyPr/>
        <a:lstStyle/>
        <a:p>
          <a:endParaRPr lang="en-US"/>
        </a:p>
      </dgm:t>
    </dgm:pt>
    <dgm:pt modelId="{CBE921F0-E635-4EAD-BB3D-3EC37623FCD2}">
      <dgm:prSet phldrT="[Text]"/>
      <dgm:spPr>
        <a:gradFill rotWithShape="0">
          <a:gsLst>
            <a:gs pos="100000">
              <a:srgbClr val="92D050"/>
            </a:gs>
            <a:gs pos="0">
              <a:schemeClr val="accent2">
                <a:lumMod val="50000"/>
              </a:schemeClr>
            </a:gs>
            <a:gs pos="100000">
              <a:srgbClr val="00B050"/>
            </a:gs>
            <a:gs pos="100000">
              <a:schemeClr val="accent2">
                <a:lumMod val="75000"/>
              </a:schemeClr>
            </a:gs>
          </a:gsLst>
          <a:lin ang="5400000" scaled="0"/>
        </a:gradFill>
      </dgm:spPr>
      <dgm:t>
        <a:bodyPr/>
        <a:lstStyle/>
        <a:p>
          <a:r>
            <a:rPr lang="fa-IR" b="1" dirty="0" smtClean="0">
              <a:cs typeface="B Nazanin" panose="00000400000000000000" pitchFamily="2" charset="-78"/>
            </a:rPr>
            <a:t>گذراندن کلیه واحد های آموزشی</a:t>
          </a:r>
          <a:endParaRPr lang="en-US" b="1" dirty="0">
            <a:cs typeface="B Nazanin" panose="00000400000000000000" pitchFamily="2" charset="-78"/>
          </a:endParaRPr>
        </a:p>
      </dgm:t>
    </dgm:pt>
    <dgm:pt modelId="{C0240F69-A666-4188-8B76-D1E326439709}" type="parTrans" cxnId="{59311928-5EBB-4070-A0E6-5BADC2B66F50}">
      <dgm:prSet/>
      <dgm:spPr/>
      <dgm:t>
        <a:bodyPr/>
        <a:lstStyle/>
        <a:p>
          <a:endParaRPr lang="en-US"/>
        </a:p>
      </dgm:t>
    </dgm:pt>
    <dgm:pt modelId="{E531EC6A-A199-4ADE-802E-B9879AB0F2DF}" type="sibTrans" cxnId="{59311928-5EBB-4070-A0E6-5BADC2B66F50}">
      <dgm:prSet/>
      <dgm:spPr/>
      <dgm:t>
        <a:bodyPr/>
        <a:lstStyle/>
        <a:p>
          <a:endParaRPr lang="en-US"/>
        </a:p>
      </dgm:t>
    </dgm:pt>
    <dgm:pt modelId="{365E662F-00FF-44AE-9402-388CD79E99AE}">
      <dgm:prSet phldrT="[Text]"/>
      <dgm:spPr>
        <a:gradFill rotWithShape="0">
          <a:gsLst>
            <a:gs pos="74300">
              <a:srgbClr val="8EAA3F"/>
            </a:gs>
            <a:gs pos="100000">
              <a:srgbClr val="92D050"/>
            </a:gs>
            <a:gs pos="0">
              <a:schemeClr val="accent2">
                <a:lumMod val="50000"/>
              </a:schemeClr>
            </a:gs>
            <a:gs pos="100000">
              <a:srgbClr val="00B050"/>
            </a:gs>
            <a:gs pos="100000">
              <a:schemeClr val="accent2">
                <a:lumMod val="75000"/>
              </a:schemeClr>
            </a:gs>
          </a:gsLst>
          <a:lin ang="5400000" scaled="0"/>
        </a:gradFill>
      </dgm:spPr>
      <dgm:t>
        <a:bodyPr/>
        <a:lstStyle/>
        <a:p>
          <a:pPr algn="ctr"/>
          <a:r>
            <a:rPr lang="fa-IR" b="1" dirty="0" smtClean="0">
              <a:cs typeface="B Nazanin" panose="00000400000000000000" pitchFamily="2" charset="-78"/>
            </a:rPr>
            <a:t>نمره حد نصاب آزمون زبان</a:t>
          </a:r>
          <a:endParaRPr lang="en-US" b="1" dirty="0">
            <a:cs typeface="B Nazanin" panose="00000400000000000000" pitchFamily="2" charset="-78"/>
          </a:endParaRPr>
        </a:p>
      </dgm:t>
    </dgm:pt>
    <dgm:pt modelId="{8ECCB2A1-A3CC-431E-8710-8869054A4262}" type="parTrans" cxnId="{A565F412-95EA-4BE7-B2B0-4D00383EF43C}">
      <dgm:prSet/>
      <dgm:spPr/>
      <dgm:t>
        <a:bodyPr/>
        <a:lstStyle/>
        <a:p>
          <a:endParaRPr lang="en-US"/>
        </a:p>
      </dgm:t>
    </dgm:pt>
    <dgm:pt modelId="{5EFA60C6-1B79-46DB-AB1E-2C57B08846C9}" type="sibTrans" cxnId="{A565F412-95EA-4BE7-B2B0-4D00383EF43C}">
      <dgm:prSet/>
      <dgm:spPr/>
      <dgm:t>
        <a:bodyPr/>
        <a:lstStyle/>
        <a:p>
          <a:endParaRPr lang="en-US"/>
        </a:p>
      </dgm:t>
    </dgm:pt>
    <dgm:pt modelId="{0CC20FAB-BC42-4E36-B229-CDC81EE9AD4E}" type="pres">
      <dgm:prSet presAssocID="{147D2AD9-0AA1-4112-847E-4E78B5CF4059}" presName="outerComposite" presStyleCnt="0">
        <dgm:presLayoutVars>
          <dgm:chMax val="5"/>
          <dgm:dir/>
          <dgm:resizeHandles val="exact"/>
        </dgm:presLayoutVars>
      </dgm:prSet>
      <dgm:spPr/>
      <dgm:t>
        <a:bodyPr/>
        <a:lstStyle/>
        <a:p>
          <a:endParaRPr lang="en-US"/>
        </a:p>
      </dgm:t>
    </dgm:pt>
    <dgm:pt modelId="{7057615E-BD76-477A-8B76-803A64C0463B}" type="pres">
      <dgm:prSet presAssocID="{147D2AD9-0AA1-4112-847E-4E78B5CF4059}" presName="dummyMaxCanvas" presStyleCnt="0">
        <dgm:presLayoutVars/>
      </dgm:prSet>
      <dgm:spPr/>
    </dgm:pt>
    <dgm:pt modelId="{C2D8D4F0-81C9-4C44-BCC1-1530F9FB4B36}" type="pres">
      <dgm:prSet presAssocID="{147D2AD9-0AA1-4112-847E-4E78B5CF4059}" presName="FiveNodes_1" presStyleLbl="node1" presStyleIdx="0" presStyleCnt="5" custLinFactNeighborX="450">
        <dgm:presLayoutVars>
          <dgm:bulletEnabled val="1"/>
        </dgm:presLayoutVars>
      </dgm:prSet>
      <dgm:spPr/>
      <dgm:t>
        <a:bodyPr/>
        <a:lstStyle/>
        <a:p>
          <a:endParaRPr lang="en-US"/>
        </a:p>
      </dgm:t>
    </dgm:pt>
    <dgm:pt modelId="{4D311258-7A67-489E-8E27-52FF9882D657}" type="pres">
      <dgm:prSet presAssocID="{147D2AD9-0AA1-4112-847E-4E78B5CF4059}" presName="FiveNodes_2" presStyleLbl="node1" presStyleIdx="1" presStyleCnt="5">
        <dgm:presLayoutVars>
          <dgm:bulletEnabled val="1"/>
        </dgm:presLayoutVars>
      </dgm:prSet>
      <dgm:spPr/>
      <dgm:t>
        <a:bodyPr/>
        <a:lstStyle/>
        <a:p>
          <a:endParaRPr lang="en-US"/>
        </a:p>
      </dgm:t>
    </dgm:pt>
    <dgm:pt modelId="{67B39B23-96AF-45FD-9F25-9988B455F981}" type="pres">
      <dgm:prSet presAssocID="{147D2AD9-0AA1-4112-847E-4E78B5CF4059}" presName="FiveNodes_3" presStyleLbl="node1" presStyleIdx="2" presStyleCnt="5" custLinFactNeighborX="450">
        <dgm:presLayoutVars>
          <dgm:bulletEnabled val="1"/>
        </dgm:presLayoutVars>
      </dgm:prSet>
      <dgm:spPr/>
      <dgm:t>
        <a:bodyPr/>
        <a:lstStyle/>
        <a:p>
          <a:endParaRPr lang="en-US"/>
        </a:p>
      </dgm:t>
    </dgm:pt>
    <dgm:pt modelId="{FFCFEFEB-2A9C-4C9F-A065-0905F8E859B4}" type="pres">
      <dgm:prSet presAssocID="{147D2AD9-0AA1-4112-847E-4E78B5CF4059}" presName="FiveNodes_4" presStyleLbl="node1" presStyleIdx="3" presStyleCnt="5">
        <dgm:presLayoutVars>
          <dgm:bulletEnabled val="1"/>
        </dgm:presLayoutVars>
      </dgm:prSet>
      <dgm:spPr/>
      <dgm:t>
        <a:bodyPr/>
        <a:lstStyle/>
        <a:p>
          <a:endParaRPr lang="en-US"/>
        </a:p>
      </dgm:t>
    </dgm:pt>
    <dgm:pt modelId="{A66B13F1-D4D1-4D7F-89FE-739DEFF02AD2}" type="pres">
      <dgm:prSet presAssocID="{147D2AD9-0AA1-4112-847E-4E78B5CF4059}" presName="FiveNodes_5" presStyleLbl="node1" presStyleIdx="4" presStyleCnt="5">
        <dgm:presLayoutVars>
          <dgm:bulletEnabled val="1"/>
        </dgm:presLayoutVars>
      </dgm:prSet>
      <dgm:spPr/>
      <dgm:t>
        <a:bodyPr/>
        <a:lstStyle/>
        <a:p>
          <a:endParaRPr lang="en-US"/>
        </a:p>
      </dgm:t>
    </dgm:pt>
    <dgm:pt modelId="{AD28ADDA-4188-4C84-A836-F585862C5B95}" type="pres">
      <dgm:prSet presAssocID="{147D2AD9-0AA1-4112-847E-4E78B5CF4059}" presName="FiveConn_1-2" presStyleLbl="fgAccFollowNode1" presStyleIdx="0" presStyleCnt="4">
        <dgm:presLayoutVars>
          <dgm:bulletEnabled val="1"/>
        </dgm:presLayoutVars>
      </dgm:prSet>
      <dgm:spPr/>
      <dgm:t>
        <a:bodyPr/>
        <a:lstStyle/>
        <a:p>
          <a:endParaRPr lang="en-US"/>
        </a:p>
      </dgm:t>
    </dgm:pt>
    <dgm:pt modelId="{BA6FEB3A-F2B3-4E85-A9A6-F486437983C7}" type="pres">
      <dgm:prSet presAssocID="{147D2AD9-0AA1-4112-847E-4E78B5CF4059}" presName="FiveConn_2-3" presStyleLbl="fgAccFollowNode1" presStyleIdx="1" presStyleCnt="4">
        <dgm:presLayoutVars>
          <dgm:bulletEnabled val="1"/>
        </dgm:presLayoutVars>
      </dgm:prSet>
      <dgm:spPr/>
      <dgm:t>
        <a:bodyPr/>
        <a:lstStyle/>
        <a:p>
          <a:endParaRPr lang="en-US"/>
        </a:p>
      </dgm:t>
    </dgm:pt>
    <dgm:pt modelId="{70F0EE05-D682-48CC-9FCC-D083C19FA35A}" type="pres">
      <dgm:prSet presAssocID="{147D2AD9-0AA1-4112-847E-4E78B5CF4059}" presName="FiveConn_3-4" presStyleLbl="fgAccFollowNode1" presStyleIdx="2" presStyleCnt="4">
        <dgm:presLayoutVars>
          <dgm:bulletEnabled val="1"/>
        </dgm:presLayoutVars>
      </dgm:prSet>
      <dgm:spPr/>
      <dgm:t>
        <a:bodyPr/>
        <a:lstStyle/>
        <a:p>
          <a:endParaRPr lang="en-US"/>
        </a:p>
      </dgm:t>
    </dgm:pt>
    <dgm:pt modelId="{8678B1E2-5352-46EE-AEF6-9D69008B8B7D}" type="pres">
      <dgm:prSet presAssocID="{147D2AD9-0AA1-4112-847E-4E78B5CF4059}" presName="FiveConn_4-5" presStyleLbl="fgAccFollowNode1" presStyleIdx="3" presStyleCnt="4">
        <dgm:presLayoutVars>
          <dgm:bulletEnabled val="1"/>
        </dgm:presLayoutVars>
      </dgm:prSet>
      <dgm:spPr/>
      <dgm:t>
        <a:bodyPr/>
        <a:lstStyle/>
        <a:p>
          <a:endParaRPr lang="en-US"/>
        </a:p>
      </dgm:t>
    </dgm:pt>
    <dgm:pt modelId="{EABA16DC-9079-4D1A-8A0D-67DF0D96FC32}" type="pres">
      <dgm:prSet presAssocID="{147D2AD9-0AA1-4112-847E-4E78B5CF4059}" presName="FiveNodes_1_text" presStyleLbl="node1" presStyleIdx="4" presStyleCnt="5">
        <dgm:presLayoutVars>
          <dgm:bulletEnabled val="1"/>
        </dgm:presLayoutVars>
      </dgm:prSet>
      <dgm:spPr/>
      <dgm:t>
        <a:bodyPr/>
        <a:lstStyle/>
        <a:p>
          <a:endParaRPr lang="en-US"/>
        </a:p>
      </dgm:t>
    </dgm:pt>
    <dgm:pt modelId="{F05AA9E4-6E06-47EE-9754-0A7AFEB28D4D}" type="pres">
      <dgm:prSet presAssocID="{147D2AD9-0AA1-4112-847E-4E78B5CF4059}" presName="FiveNodes_2_text" presStyleLbl="node1" presStyleIdx="4" presStyleCnt="5">
        <dgm:presLayoutVars>
          <dgm:bulletEnabled val="1"/>
        </dgm:presLayoutVars>
      </dgm:prSet>
      <dgm:spPr/>
      <dgm:t>
        <a:bodyPr/>
        <a:lstStyle/>
        <a:p>
          <a:endParaRPr lang="en-US"/>
        </a:p>
      </dgm:t>
    </dgm:pt>
    <dgm:pt modelId="{C684E8F9-9012-45F0-B2AA-6B27DBA1631F}" type="pres">
      <dgm:prSet presAssocID="{147D2AD9-0AA1-4112-847E-4E78B5CF4059}" presName="FiveNodes_3_text" presStyleLbl="node1" presStyleIdx="4" presStyleCnt="5">
        <dgm:presLayoutVars>
          <dgm:bulletEnabled val="1"/>
        </dgm:presLayoutVars>
      </dgm:prSet>
      <dgm:spPr/>
      <dgm:t>
        <a:bodyPr/>
        <a:lstStyle/>
        <a:p>
          <a:endParaRPr lang="en-US"/>
        </a:p>
      </dgm:t>
    </dgm:pt>
    <dgm:pt modelId="{2D9CDFEC-4FE5-44A3-8047-5D5C2F2C1349}" type="pres">
      <dgm:prSet presAssocID="{147D2AD9-0AA1-4112-847E-4E78B5CF4059}" presName="FiveNodes_4_text" presStyleLbl="node1" presStyleIdx="4" presStyleCnt="5">
        <dgm:presLayoutVars>
          <dgm:bulletEnabled val="1"/>
        </dgm:presLayoutVars>
      </dgm:prSet>
      <dgm:spPr/>
      <dgm:t>
        <a:bodyPr/>
        <a:lstStyle/>
        <a:p>
          <a:endParaRPr lang="en-US"/>
        </a:p>
      </dgm:t>
    </dgm:pt>
    <dgm:pt modelId="{722AC097-C696-4620-B146-4568563CC922}" type="pres">
      <dgm:prSet presAssocID="{147D2AD9-0AA1-4112-847E-4E78B5CF4059}" presName="FiveNodes_5_text" presStyleLbl="node1" presStyleIdx="4" presStyleCnt="5">
        <dgm:presLayoutVars>
          <dgm:bulletEnabled val="1"/>
        </dgm:presLayoutVars>
      </dgm:prSet>
      <dgm:spPr/>
      <dgm:t>
        <a:bodyPr/>
        <a:lstStyle/>
        <a:p>
          <a:endParaRPr lang="en-US"/>
        </a:p>
      </dgm:t>
    </dgm:pt>
  </dgm:ptLst>
  <dgm:cxnLst>
    <dgm:cxn modelId="{FB8BDBD6-BF84-4553-9D01-122E93B85781}" type="presOf" srcId="{867C3FA3-1028-49D6-A364-052C6A5A7D8D}" destId="{AD28ADDA-4188-4C84-A836-F585862C5B95}" srcOrd="0" destOrd="0" presId="urn:microsoft.com/office/officeart/2005/8/layout/vProcess5"/>
    <dgm:cxn modelId="{5F4504ED-627D-4DC8-AEFF-B1EFB1C14633}" type="presOf" srcId="{365E662F-00FF-44AE-9402-388CD79E99AE}" destId="{4D311258-7A67-489E-8E27-52FF9882D657}" srcOrd="0" destOrd="0" presId="urn:microsoft.com/office/officeart/2005/8/layout/vProcess5"/>
    <dgm:cxn modelId="{AA3B3CAF-D7A7-4154-BA3D-1CA4E8D46C9D}" type="presOf" srcId="{DCBA35C6-5F1B-4FFE-BD91-CADB15FE14EC}" destId="{8678B1E2-5352-46EE-AEF6-9D69008B8B7D}" srcOrd="0" destOrd="0" presId="urn:microsoft.com/office/officeart/2005/8/layout/vProcess5"/>
    <dgm:cxn modelId="{1E261A42-00F1-48A3-99BE-DDD6511D1C31}" srcId="{147D2AD9-0AA1-4112-847E-4E78B5CF4059}" destId="{AF869C84-E177-4EA9-9874-C839BB51ABEE}" srcOrd="5" destOrd="0" parTransId="{674E20B7-C18D-4C45-99F5-B2336D4CB4FB}" sibTransId="{0722E6C4-73D0-4709-9C2D-E447B24C0FD9}"/>
    <dgm:cxn modelId="{9F88C363-C338-4AD5-B2DC-8221B3C05FF4}" type="presOf" srcId="{E531EC6A-A199-4ADE-802E-B9879AB0F2DF}" destId="{70F0EE05-D682-48CC-9FCC-D083C19FA35A}" srcOrd="0" destOrd="0" presId="urn:microsoft.com/office/officeart/2005/8/layout/vProcess5"/>
    <dgm:cxn modelId="{8F7303E8-7F52-4A33-A4B2-2A7AA0CE89D0}" type="presOf" srcId="{16D8C459-88C4-4F2E-A24A-BD3A791329D4}" destId="{A66B13F1-D4D1-4D7F-89FE-739DEFF02AD2}" srcOrd="0" destOrd="0" presId="urn:microsoft.com/office/officeart/2005/8/layout/vProcess5"/>
    <dgm:cxn modelId="{6112C14C-CE8D-4A32-AABF-E30E55F98CE6}" type="presOf" srcId="{16D8C459-88C4-4F2E-A24A-BD3A791329D4}" destId="{722AC097-C696-4620-B146-4568563CC922}" srcOrd="1" destOrd="0" presId="urn:microsoft.com/office/officeart/2005/8/layout/vProcess5"/>
    <dgm:cxn modelId="{7F51365B-BA28-4C02-ACD8-96D3E996D2B0}" srcId="{147D2AD9-0AA1-4112-847E-4E78B5CF4059}" destId="{4B31818D-C65D-4E4F-9524-12FC21DA3AE5}" srcOrd="0" destOrd="0" parTransId="{2F7393F9-DBAE-4981-AFCE-A26EFB76816D}" sibTransId="{867C3FA3-1028-49D6-A364-052C6A5A7D8D}"/>
    <dgm:cxn modelId="{A70A1AFD-D2BA-41E6-920A-1D170BE53FC2}" srcId="{147D2AD9-0AA1-4112-847E-4E78B5CF4059}" destId="{EB851E3B-D9EE-4AC6-89C6-9383CAE50A00}" srcOrd="7" destOrd="0" parTransId="{7414181F-7967-4D87-8B55-BC7149F7B615}" sibTransId="{50090DB0-2834-4F87-80D5-EFCA17C435F7}"/>
    <dgm:cxn modelId="{9355D221-77B3-44E3-9206-DA80ABEDF424}" type="presOf" srcId="{5EFA60C6-1B79-46DB-AB1E-2C57B08846C9}" destId="{BA6FEB3A-F2B3-4E85-A9A6-F486437983C7}" srcOrd="0" destOrd="0" presId="urn:microsoft.com/office/officeart/2005/8/layout/vProcess5"/>
    <dgm:cxn modelId="{B22807E3-67E7-4521-B078-413A7049FED8}" type="presOf" srcId="{667A0BAE-ECEC-4622-9D6F-1B021921ECC6}" destId="{2D9CDFEC-4FE5-44A3-8047-5D5C2F2C1349}" srcOrd="1" destOrd="0" presId="urn:microsoft.com/office/officeart/2005/8/layout/vProcess5"/>
    <dgm:cxn modelId="{D7A88EEF-91A2-4D33-9CDD-5AC61B3A33BF}" type="presOf" srcId="{147D2AD9-0AA1-4112-847E-4E78B5CF4059}" destId="{0CC20FAB-BC42-4E36-B229-CDC81EE9AD4E}" srcOrd="0" destOrd="0" presId="urn:microsoft.com/office/officeart/2005/8/layout/vProcess5"/>
    <dgm:cxn modelId="{505862FF-4203-4DDB-B395-15DF268EE0DA}" srcId="{147D2AD9-0AA1-4112-847E-4E78B5CF4059}" destId="{667A0BAE-ECEC-4622-9D6F-1B021921ECC6}" srcOrd="3" destOrd="0" parTransId="{CE491E44-8C0F-4A56-AE72-F4091A57AF4B}" sibTransId="{DCBA35C6-5F1B-4FFE-BD91-CADB15FE14EC}"/>
    <dgm:cxn modelId="{C95D0676-C3B6-4C55-977A-EC8DBBC25AA6}" srcId="{147D2AD9-0AA1-4112-847E-4E78B5CF4059}" destId="{E4235F6D-B2C0-4A78-AE15-0FCB97DC208C}" srcOrd="6" destOrd="0" parTransId="{F51119AC-9170-410B-A03C-36599E4067A3}" sibTransId="{82E4465D-7473-4D0D-BB0F-ACF24422C9A4}"/>
    <dgm:cxn modelId="{6C7282B8-2A3F-4985-9B12-F8A24324D127}" type="presOf" srcId="{667A0BAE-ECEC-4622-9D6F-1B021921ECC6}" destId="{FFCFEFEB-2A9C-4C9F-A065-0905F8E859B4}" srcOrd="0" destOrd="0" presId="urn:microsoft.com/office/officeart/2005/8/layout/vProcess5"/>
    <dgm:cxn modelId="{A565F412-95EA-4BE7-B2B0-4D00383EF43C}" srcId="{147D2AD9-0AA1-4112-847E-4E78B5CF4059}" destId="{365E662F-00FF-44AE-9402-388CD79E99AE}" srcOrd="1" destOrd="0" parTransId="{8ECCB2A1-A3CC-431E-8710-8869054A4262}" sibTransId="{5EFA60C6-1B79-46DB-AB1E-2C57B08846C9}"/>
    <dgm:cxn modelId="{59311928-5EBB-4070-A0E6-5BADC2B66F50}" srcId="{147D2AD9-0AA1-4112-847E-4E78B5CF4059}" destId="{CBE921F0-E635-4EAD-BB3D-3EC37623FCD2}" srcOrd="2" destOrd="0" parTransId="{C0240F69-A666-4188-8B76-D1E326439709}" sibTransId="{E531EC6A-A199-4ADE-802E-B9879AB0F2DF}"/>
    <dgm:cxn modelId="{65666D09-6650-4FC8-B0F5-A05DDE8B6F97}" type="presOf" srcId="{CBE921F0-E635-4EAD-BB3D-3EC37623FCD2}" destId="{C684E8F9-9012-45F0-B2AA-6B27DBA1631F}" srcOrd="1" destOrd="0" presId="urn:microsoft.com/office/officeart/2005/8/layout/vProcess5"/>
    <dgm:cxn modelId="{3820C5C0-8E81-451F-BA12-7A3BB7A8C6A7}" type="presOf" srcId="{365E662F-00FF-44AE-9402-388CD79E99AE}" destId="{F05AA9E4-6E06-47EE-9754-0A7AFEB28D4D}" srcOrd="1" destOrd="0" presId="urn:microsoft.com/office/officeart/2005/8/layout/vProcess5"/>
    <dgm:cxn modelId="{771D9104-F46C-400C-9E01-EBFE08814022}" type="presOf" srcId="{4B31818D-C65D-4E4F-9524-12FC21DA3AE5}" destId="{EABA16DC-9079-4D1A-8A0D-67DF0D96FC32}" srcOrd="1" destOrd="0" presId="urn:microsoft.com/office/officeart/2005/8/layout/vProcess5"/>
    <dgm:cxn modelId="{28F6C61E-75F2-41B5-827B-633F236E33C5}" srcId="{147D2AD9-0AA1-4112-847E-4E78B5CF4059}" destId="{16D8C459-88C4-4F2E-A24A-BD3A791329D4}" srcOrd="4" destOrd="0" parTransId="{AEDE5AA9-BA62-4626-A972-71C7E311A475}" sibTransId="{1DB8111B-4250-4446-A148-3CD3E419D969}"/>
    <dgm:cxn modelId="{BFAEC08B-3F02-404D-A381-B3EF7986028D}" type="presOf" srcId="{CBE921F0-E635-4EAD-BB3D-3EC37623FCD2}" destId="{67B39B23-96AF-45FD-9F25-9988B455F981}" srcOrd="0" destOrd="0" presId="urn:microsoft.com/office/officeart/2005/8/layout/vProcess5"/>
    <dgm:cxn modelId="{819A64B9-45EF-4873-AC3C-813EBBE28608}" type="presOf" srcId="{4B31818D-C65D-4E4F-9524-12FC21DA3AE5}" destId="{C2D8D4F0-81C9-4C44-BCC1-1530F9FB4B36}" srcOrd="0" destOrd="0" presId="urn:microsoft.com/office/officeart/2005/8/layout/vProcess5"/>
    <dgm:cxn modelId="{86C92C6B-DB4F-4442-95DF-64F421403D36}" type="presParOf" srcId="{0CC20FAB-BC42-4E36-B229-CDC81EE9AD4E}" destId="{7057615E-BD76-477A-8B76-803A64C0463B}" srcOrd="0" destOrd="0" presId="urn:microsoft.com/office/officeart/2005/8/layout/vProcess5"/>
    <dgm:cxn modelId="{15A8F4D3-BA13-4AAD-B752-761734EE8822}" type="presParOf" srcId="{0CC20FAB-BC42-4E36-B229-CDC81EE9AD4E}" destId="{C2D8D4F0-81C9-4C44-BCC1-1530F9FB4B36}" srcOrd="1" destOrd="0" presId="urn:microsoft.com/office/officeart/2005/8/layout/vProcess5"/>
    <dgm:cxn modelId="{B6568055-E600-4680-A8B3-DF6EF877AC62}" type="presParOf" srcId="{0CC20FAB-BC42-4E36-B229-CDC81EE9AD4E}" destId="{4D311258-7A67-489E-8E27-52FF9882D657}" srcOrd="2" destOrd="0" presId="urn:microsoft.com/office/officeart/2005/8/layout/vProcess5"/>
    <dgm:cxn modelId="{D13E5F16-5298-4C40-8FDF-978C7FE59953}" type="presParOf" srcId="{0CC20FAB-BC42-4E36-B229-CDC81EE9AD4E}" destId="{67B39B23-96AF-45FD-9F25-9988B455F981}" srcOrd="3" destOrd="0" presId="urn:microsoft.com/office/officeart/2005/8/layout/vProcess5"/>
    <dgm:cxn modelId="{41A61038-645C-4686-9643-C707C9A53172}" type="presParOf" srcId="{0CC20FAB-BC42-4E36-B229-CDC81EE9AD4E}" destId="{FFCFEFEB-2A9C-4C9F-A065-0905F8E859B4}" srcOrd="4" destOrd="0" presId="urn:microsoft.com/office/officeart/2005/8/layout/vProcess5"/>
    <dgm:cxn modelId="{A69A75DB-BE2A-4567-BEDE-2E81396D31C8}" type="presParOf" srcId="{0CC20FAB-BC42-4E36-B229-CDC81EE9AD4E}" destId="{A66B13F1-D4D1-4D7F-89FE-739DEFF02AD2}" srcOrd="5" destOrd="0" presId="urn:microsoft.com/office/officeart/2005/8/layout/vProcess5"/>
    <dgm:cxn modelId="{BD7513BD-CB2A-45E7-85C7-18FD98EB4141}" type="presParOf" srcId="{0CC20FAB-BC42-4E36-B229-CDC81EE9AD4E}" destId="{AD28ADDA-4188-4C84-A836-F585862C5B95}" srcOrd="6" destOrd="0" presId="urn:microsoft.com/office/officeart/2005/8/layout/vProcess5"/>
    <dgm:cxn modelId="{C5FE4795-A278-4F96-9536-BF070012DFE3}" type="presParOf" srcId="{0CC20FAB-BC42-4E36-B229-CDC81EE9AD4E}" destId="{BA6FEB3A-F2B3-4E85-A9A6-F486437983C7}" srcOrd="7" destOrd="0" presId="urn:microsoft.com/office/officeart/2005/8/layout/vProcess5"/>
    <dgm:cxn modelId="{20793C0F-CF44-47F4-AE10-2A207A48DE72}" type="presParOf" srcId="{0CC20FAB-BC42-4E36-B229-CDC81EE9AD4E}" destId="{70F0EE05-D682-48CC-9FCC-D083C19FA35A}" srcOrd="8" destOrd="0" presId="urn:microsoft.com/office/officeart/2005/8/layout/vProcess5"/>
    <dgm:cxn modelId="{A0F7B632-1B95-4120-83E1-7FCC34EC8D8D}" type="presParOf" srcId="{0CC20FAB-BC42-4E36-B229-CDC81EE9AD4E}" destId="{8678B1E2-5352-46EE-AEF6-9D69008B8B7D}" srcOrd="9" destOrd="0" presId="urn:microsoft.com/office/officeart/2005/8/layout/vProcess5"/>
    <dgm:cxn modelId="{990D6CFC-C615-4441-80B8-179D7CF7C400}" type="presParOf" srcId="{0CC20FAB-BC42-4E36-B229-CDC81EE9AD4E}" destId="{EABA16DC-9079-4D1A-8A0D-67DF0D96FC32}" srcOrd="10" destOrd="0" presId="urn:microsoft.com/office/officeart/2005/8/layout/vProcess5"/>
    <dgm:cxn modelId="{C53A2AD6-5CB7-4AA0-B687-13744AF14EF5}" type="presParOf" srcId="{0CC20FAB-BC42-4E36-B229-CDC81EE9AD4E}" destId="{F05AA9E4-6E06-47EE-9754-0A7AFEB28D4D}" srcOrd="11" destOrd="0" presId="urn:microsoft.com/office/officeart/2005/8/layout/vProcess5"/>
    <dgm:cxn modelId="{400D0C87-7ACB-4CD5-AD9F-A0F4CDC08736}" type="presParOf" srcId="{0CC20FAB-BC42-4E36-B229-CDC81EE9AD4E}" destId="{C684E8F9-9012-45F0-B2AA-6B27DBA1631F}" srcOrd="12" destOrd="0" presId="urn:microsoft.com/office/officeart/2005/8/layout/vProcess5"/>
    <dgm:cxn modelId="{385A502C-1558-4946-AB7F-9253840D26C2}" type="presParOf" srcId="{0CC20FAB-BC42-4E36-B229-CDC81EE9AD4E}" destId="{2D9CDFEC-4FE5-44A3-8047-5D5C2F2C1349}" srcOrd="13" destOrd="0" presId="urn:microsoft.com/office/officeart/2005/8/layout/vProcess5"/>
    <dgm:cxn modelId="{EBE910F9-2517-41AE-B7A0-33DC5ACAC513}" type="presParOf" srcId="{0CC20FAB-BC42-4E36-B229-CDC81EE9AD4E}" destId="{722AC097-C696-4620-B146-4568563CC922}"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5776AD8-211B-499F-A0EA-43E3660C4D63}"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207BAC90-C435-4BE0-8722-D9CDBF917D0C}">
      <dgm:prSet phldrT="[Text]" custT="1"/>
      <dgm:spPr>
        <a:gradFill rotWithShape="0">
          <a:gsLst>
            <a:gs pos="0">
              <a:schemeClr val="accent4">
                <a:lumMod val="50000"/>
              </a:schemeClr>
            </a:gs>
            <a:gs pos="100000">
              <a:srgbClr val="00B050"/>
            </a:gs>
            <a:gs pos="98000">
              <a:srgbClr val="FFFF00"/>
            </a:gs>
          </a:gsLst>
        </a:gradFill>
      </dgm:spPr>
      <dgm:t>
        <a:bodyPr/>
        <a:lstStyle/>
        <a:p>
          <a:pPr rtl="1"/>
          <a:r>
            <a:rPr lang="fa-IR" sz="2400" b="1" dirty="0" smtClean="0">
              <a:solidFill>
                <a:schemeClr val="accent2">
                  <a:lumMod val="50000"/>
                </a:schemeClr>
              </a:solidFill>
              <a:latin typeface="Times New Roman" pitchFamily="18" charset="0"/>
              <a:cs typeface="B Nazanin" panose="00000400000000000000" pitchFamily="2" charset="-78"/>
            </a:rPr>
            <a:t>دوره </a:t>
          </a:r>
          <a:r>
            <a:rPr lang="en-US" sz="2400" b="1" dirty="0" smtClean="0">
              <a:solidFill>
                <a:schemeClr val="accent2">
                  <a:lumMod val="50000"/>
                </a:schemeClr>
              </a:solidFill>
              <a:latin typeface="Times New Roman" pitchFamily="18" charset="0"/>
              <a:cs typeface="B Nazanin" panose="00000400000000000000" pitchFamily="2" charset="-78"/>
            </a:rPr>
            <a:t>MPH</a:t>
          </a:r>
          <a:r>
            <a:rPr lang="fa-IR" sz="2400" b="1" dirty="0" smtClean="0">
              <a:solidFill>
                <a:schemeClr val="accent2">
                  <a:lumMod val="50000"/>
                </a:schemeClr>
              </a:solidFill>
              <a:latin typeface="Times New Roman" pitchFamily="18" charset="0"/>
              <a:cs typeface="B Nazanin" panose="00000400000000000000" pitchFamily="2" charset="-78"/>
            </a:rPr>
            <a:t> پزشکان خانواده:</a:t>
          </a:r>
          <a:endParaRPr lang="en-US" sz="2400" b="1" dirty="0">
            <a:solidFill>
              <a:schemeClr val="accent2">
                <a:lumMod val="50000"/>
              </a:schemeClr>
            </a:solidFill>
            <a:cs typeface="B Nazanin" panose="00000400000000000000" pitchFamily="2" charset="-78"/>
          </a:endParaRPr>
        </a:p>
      </dgm:t>
    </dgm:pt>
    <dgm:pt modelId="{153B30CA-5A8C-465F-BB25-5157B1FAFCD8}" type="parTrans" cxnId="{AC17F14B-38BC-4366-999F-1B941D97E1D9}">
      <dgm:prSet/>
      <dgm:spPr/>
      <dgm:t>
        <a:bodyPr/>
        <a:lstStyle/>
        <a:p>
          <a:endParaRPr lang="en-US"/>
        </a:p>
      </dgm:t>
    </dgm:pt>
    <dgm:pt modelId="{63AFE026-3355-4EA1-8073-19BDBF02B03B}" type="sibTrans" cxnId="{AC17F14B-38BC-4366-999F-1B941D97E1D9}">
      <dgm:prSet/>
      <dgm:spPr/>
      <dgm:t>
        <a:bodyPr/>
        <a:lstStyle/>
        <a:p>
          <a:endParaRPr lang="en-US"/>
        </a:p>
      </dgm:t>
    </dgm:pt>
    <dgm:pt modelId="{765A9B2E-26CA-448F-96D8-07DBD2A615EE}">
      <dgm:prSet phldrT="[Text]" custT="1"/>
      <dgm:spPr>
        <a:solidFill>
          <a:schemeClr val="accent4">
            <a:lumMod val="20000"/>
            <a:lumOff val="80000"/>
            <a:alpha val="90000"/>
          </a:schemeClr>
        </a:solidFill>
      </dgm:spPr>
      <dgm:t>
        <a:bodyPr/>
        <a:lstStyle/>
        <a:p>
          <a:pPr algn="r" rtl="1"/>
          <a:r>
            <a:rPr lang="fa-IR" sz="2400" b="1" dirty="0" smtClean="0">
              <a:cs typeface="B Nazanin" panose="00000400000000000000" pitchFamily="2" charset="-78"/>
            </a:rPr>
            <a:t>دانشجو می تواند حداکثر </a:t>
          </a:r>
          <a:r>
            <a:rPr lang="fa-IR" sz="2400" b="1" u="sng" dirty="0" smtClean="0">
              <a:cs typeface="B Nazanin" panose="00000400000000000000" pitchFamily="2" charset="-78"/>
            </a:rPr>
            <a:t>2 نیمسال </a:t>
          </a:r>
          <a:r>
            <a:rPr lang="fa-IR" sz="2400" b="1" dirty="0" smtClean="0">
              <a:cs typeface="B Nazanin" panose="00000400000000000000" pitchFamily="2" charset="-78"/>
            </a:rPr>
            <a:t>از مرخصی تحصیلی با احتساب سنوات استفاده نماید.</a:t>
          </a:r>
          <a:endParaRPr lang="en-US" sz="2400" b="1" dirty="0">
            <a:solidFill>
              <a:schemeClr val="accent5">
                <a:lumMod val="50000"/>
              </a:schemeClr>
            </a:solidFill>
            <a:cs typeface="B Nazanin" panose="00000400000000000000" pitchFamily="2" charset="-78"/>
          </a:endParaRPr>
        </a:p>
      </dgm:t>
    </dgm:pt>
    <dgm:pt modelId="{67252262-841E-45C2-9120-8A231C97A73B}" type="parTrans" cxnId="{1AFE6810-6E84-4758-9892-0532ACD02831}">
      <dgm:prSet/>
      <dgm:spPr/>
      <dgm:t>
        <a:bodyPr/>
        <a:lstStyle/>
        <a:p>
          <a:endParaRPr lang="en-US"/>
        </a:p>
      </dgm:t>
    </dgm:pt>
    <dgm:pt modelId="{E43480CC-714C-4E65-9736-A6D909F9EE43}" type="sibTrans" cxnId="{1AFE6810-6E84-4758-9892-0532ACD02831}">
      <dgm:prSet/>
      <dgm:spPr/>
      <dgm:t>
        <a:bodyPr/>
        <a:lstStyle/>
        <a:p>
          <a:endParaRPr lang="en-US"/>
        </a:p>
      </dgm:t>
    </dgm:pt>
    <dgm:pt modelId="{D05F6396-35B4-45A1-A8C1-D281A35133DB}">
      <dgm:prSet phldrT="[Text]" custT="1"/>
      <dgm:spPr>
        <a:gradFill rotWithShape="0">
          <a:gsLst>
            <a:gs pos="100000">
              <a:srgbClr val="FFC000"/>
            </a:gs>
            <a:gs pos="0">
              <a:schemeClr val="accent4">
                <a:lumMod val="50000"/>
              </a:schemeClr>
            </a:gs>
            <a:gs pos="100000">
              <a:schemeClr val="accent1">
                <a:hueOff val="0"/>
                <a:satOff val="0"/>
                <a:lumOff val="0"/>
                <a:alphaOff val="0"/>
                <a:satMod val="110000"/>
                <a:lumMod val="100000"/>
                <a:shade val="100000"/>
              </a:schemeClr>
            </a:gs>
            <a:gs pos="99000">
              <a:srgbClr val="FFFF00"/>
            </a:gs>
          </a:gsLst>
        </a:gradFill>
      </dgm:spPr>
      <dgm:t>
        <a:bodyPr/>
        <a:lstStyle/>
        <a:p>
          <a:r>
            <a:rPr lang="fa-IR" sz="1800" b="1" dirty="0" smtClean="0">
              <a:solidFill>
                <a:schemeClr val="accent2">
                  <a:lumMod val="50000"/>
                </a:schemeClr>
              </a:solidFill>
              <a:cs typeface="B Nazanin" panose="00000400000000000000" pitchFamily="2" charset="-78"/>
            </a:rPr>
            <a:t>دوره دکتری تخصصی و  دکتری تخصصی پژوهشی:</a:t>
          </a:r>
          <a:endParaRPr lang="en-US" sz="1800" b="1" dirty="0">
            <a:solidFill>
              <a:schemeClr val="accent2">
                <a:lumMod val="50000"/>
              </a:schemeClr>
            </a:solidFill>
            <a:cs typeface="B Nazanin" panose="00000400000000000000" pitchFamily="2" charset="-78"/>
          </a:endParaRPr>
        </a:p>
      </dgm:t>
    </dgm:pt>
    <dgm:pt modelId="{518461A3-FED9-4EFF-8CF7-61FCE3456102}" type="parTrans" cxnId="{A94BC0D8-03A6-453A-B98A-1D275FDBEE2F}">
      <dgm:prSet/>
      <dgm:spPr/>
      <dgm:t>
        <a:bodyPr/>
        <a:lstStyle/>
        <a:p>
          <a:endParaRPr lang="en-US"/>
        </a:p>
      </dgm:t>
    </dgm:pt>
    <dgm:pt modelId="{89032037-4C86-4EB9-AB5C-AF482D7C4A7A}" type="sibTrans" cxnId="{A94BC0D8-03A6-453A-B98A-1D275FDBEE2F}">
      <dgm:prSet/>
      <dgm:spPr/>
      <dgm:t>
        <a:bodyPr/>
        <a:lstStyle/>
        <a:p>
          <a:endParaRPr lang="en-US"/>
        </a:p>
      </dgm:t>
    </dgm:pt>
    <dgm:pt modelId="{063B442A-DEBE-4441-AA19-37FF778AE904}">
      <dgm:prSet phldrT="[Text]" custT="1"/>
      <dgm:spPr>
        <a:solidFill>
          <a:schemeClr val="accent4">
            <a:lumMod val="20000"/>
            <a:lumOff val="80000"/>
            <a:alpha val="90000"/>
          </a:schemeClr>
        </a:solidFill>
      </dgm:spPr>
      <dgm:t>
        <a:bodyPr/>
        <a:lstStyle/>
        <a:p>
          <a:pPr algn="r" rtl="1"/>
          <a:r>
            <a:rPr lang="fa-IR" sz="2400" b="1" dirty="0" smtClean="0">
              <a:cs typeface="B Nazanin" panose="00000400000000000000" pitchFamily="2" charset="-78"/>
            </a:rPr>
            <a:t>دانشجو می تواند حداکثر </a:t>
          </a:r>
          <a:r>
            <a:rPr lang="fa-IR" sz="2400" b="1" u="sng" dirty="0" smtClean="0">
              <a:cs typeface="B Nazanin" panose="00000400000000000000" pitchFamily="2" charset="-78"/>
            </a:rPr>
            <a:t>2 نیمسال </a:t>
          </a:r>
          <a:r>
            <a:rPr lang="fa-IR" sz="2400" b="1" dirty="0" smtClean="0">
              <a:cs typeface="B Nazanin" panose="00000400000000000000" pitchFamily="2" charset="-78"/>
            </a:rPr>
            <a:t>از مرخصی تحصیلی با احتساب سنوات استفاده نماید.</a:t>
          </a:r>
          <a:endParaRPr lang="en-US" sz="2400" b="1" dirty="0">
            <a:solidFill>
              <a:schemeClr val="accent5">
                <a:lumMod val="50000"/>
              </a:schemeClr>
            </a:solidFill>
            <a:cs typeface="B Nazanin" panose="00000400000000000000" pitchFamily="2" charset="-78"/>
          </a:endParaRPr>
        </a:p>
      </dgm:t>
    </dgm:pt>
    <dgm:pt modelId="{FCE471F4-3DAA-40F0-990B-110EBAE28172}" type="parTrans" cxnId="{C8C3E6CD-22AE-42F9-9366-27D584DC3EBB}">
      <dgm:prSet/>
      <dgm:spPr/>
      <dgm:t>
        <a:bodyPr/>
        <a:lstStyle/>
        <a:p>
          <a:endParaRPr lang="en-US"/>
        </a:p>
      </dgm:t>
    </dgm:pt>
    <dgm:pt modelId="{ADA599F4-EEAD-4B0E-811F-9892F1F2FEEB}" type="sibTrans" cxnId="{C8C3E6CD-22AE-42F9-9366-27D584DC3EBB}">
      <dgm:prSet/>
      <dgm:spPr/>
      <dgm:t>
        <a:bodyPr/>
        <a:lstStyle/>
        <a:p>
          <a:endParaRPr lang="en-US"/>
        </a:p>
      </dgm:t>
    </dgm:pt>
    <dgm:pt modelId="{E2AAE9D7-CB1F-47BE-BC63-CF9365DCB833}">
      <dgm:prSet phldrT="[Text]" custT="1"/>
      <dgm:spPr>
        <a:gradFill rotWithShape="0">
          <a:gsLst>
            <a:gs pos="0">
              <a:schemeClr val="accent4">
                <a:lumMod val="50000"/>
              </a:schemeClr>
            </a:gs>
            <a:gs pos="100000">
              <a:srgbClr val="FFFF00"/>
            </a:gs>
            <a:gs pos="100000">
              <a:srgbClr val="00B0F0"/>
            </a:gs>
            <a:gs pos="92000">
              <a:srgbClr val="FFFF00"/>
            </a:gs>
          </a:gsLst>
        </a:gradFill>
      </dgm:spPr>
      <dgm:t>
        <a:bodyPr/>
        <a:lstStyle/>
        <a:p>
          <a:pPr rtl="1"/>
          <a:r>
            <a:rPr lang="fa-IR" sz="2400" b="1" dirty="0" smtClean="0">
              <a:solidFill>
                <a:schemeClr val="accent2">
                  <a:lumMod val="50000"/>
                </a:schemeClr>
              </a:solidFill>
              <a:cs typeface="B Nazanin" panose="00000400000000000000" pitchFamily="2" charset="-78"/>
            </a:rPr>
            <a:t>دوره کارشناسی ارشد و </a:t>
          </a:r>
          <a:r>
            <a:rPr lang="en-US" sz="2400" b="1" dirty="0" smtClean="0">
              <a:solidFill>
                <a:schemeClr val="accent2">
                  <a:lumMod val="50000"/>
                </a:schemeClr>
              </a:solidFill>
              <a:latin typeface="Times New Roman" pitchFamily="18" charset="0"/>
              <a:cs typeface="B Nazanin" panose="00000400000000000000" pitchFamily="2" charset="-78"/>
            </a:rPr>
            <a:t>MPH</a:t>
          </a:r>
          <a:r>
            <a:rPr lang="fa-IR" sz="2400" b="1" dirty="0" smtClean="0">
              <a:solidFill>
                <a:schemeClr val="accent2">
                  <a:lumMod val="50000"/>
                </a:schemeClr>
              </a:solidFill>
              <a:cs typeface="B Nazanin" panose="00000400000000000000" pitchFamily="2" charset="-78"/>
            </a:rPr>
            <a:t>:</a:t>
          </a:r>
          <a:endParaRPr lang="en-US" sz="2400" b="1" dirty="0">
            <a:solidFill>
              <a:schemeClr val="accent2">
                <a:lumMod val="50000"/>
              </a:schemeClr>
            </a:solidFill>
            <a:cs typeface="B Nazanin" panose="00000400000000000000" pitchFamily="2" charset="-78"/>
          </a:endParaRPr>
        </a:p>
      </dgm:t>
    </dgm:pt>
    <dgm:pt modelId="{40D70527-FF60-431D-BE5A-9FD6146D36FF}" type="parTrans" cxnId="{99CF0644-8CDD-4859-B199-9F34A69B14C4}">
      <dgm:prSet/>
      <dgm:spPr/>
      <dgm:t>
        <a:bodyPr/>
        <a:lstStyle/>
        <a:p>
          <a:endParaRPr lang="en-US"/>
        </a:p>
      </dgm:t>
    </dgm:pt>
    <dgm:pt modelId="{48BB085E-C770-4AF3-B535-404240EE4815}" type="sibTrans" cxnId="{99CF0644-8CDD-4859-B199-9F34A69B14C4}">
      <dgm:prSet/>
      <dgm:spPr/>
      <dgm:t>
        <a:bodyPr/>
        <a:lstStyle/>
        <a:p>
          <a:endParaRPr lang="en-US"/>
        </a:p>
      </dgm:t>
    </dgm:pt>
    <dgm:pt modelId="{54B36886-9878-4B4A-8B13-423AD0537A06}">
      <dgm:prSet phldrT="[Text]" custT="1"/>
      <dgm:spPr>
        <a:solidFill>
          <a:schemeClr val="accent4">
            <a:lumMod val="20000"/>
            <a:lumOff val="80000"/>
            <a:alpha val="90000"/>
          </a:schemeClr>
        </a:solidFill>
      </dgm:spPr>
      <dgm:t>
        <a:bodyPr/>
        <a:lstStyle/>
        <a:p>
          <a:pPr algn="r" rtl="1"/>
          <a:r>
            <a:rPr lang="fa-IR" sz="2400" b="1" dirty="0" smtClean="0">
              <a:cs typeface="B Nazanin" panose="00000400000000000000" pitchFamily="2" charset="-78"/>
            </a:rPr>
            <a:t>دانشجو می تواند حداکثر </a:t>
          </a:r>
          <a:r>
            <a:rPr lang="fa-IR" sz="2400" b="1" u="sng" dirty="0" smtClean="0">
              <a:cs typeface="B Nazanin" panose="00000400000000000000" pitchFamily="2" charset="-78"/>
            </a:rPr>
            <a:t>1 نیمسال </a:t>
          </a:r>
          <a:r>
            <a:rPr lang="fa-IR" sz="2400" b="1" dirty="0" smtClean="0">
              <a:cs typeface="B Nazanin" panose="00000400000000000000" pitchFamily="2" charset="-78"/>
            </a:rPr>
            <a:t>از مرخصی تحصیلی با احتساب سنوات استفاده نماید.</a:t>
          </a:r>
          <a:endParaRPr lang="en-US" sz="2400" b="1" dirty="0">
            <a:solidFill>
              <a:schemeClr val="accent5">
                <a:lumMod val="50000"/>
              </a:schemeClr>
            </a:solidFill>
            <a:cs typeface="B Nazanin" panose="00000400000000000000" pitchFamily="2" charset="-78"/>
          </a:endParaRPr>
        </a:p>
      </dgm:t>
    </dgm:pt>
    <dgm:pt modelId="{1DA8B7C6-2274-499B-B695-8EF906D1C7E7}" type="sibTrans" cxnId="{DA995FBD-C5BB-4508-B3EF-9169DAECE949}">
      <dgm:prSet/>
      <dgm:spPr/>
      <dgm:t>
        <a:bodyPr/>
        <a:lstStyle/>
        <a:p>
          <a:endParaRPr lang="en-US"/>
        </a:p>
      </dgm:t>
    </dgm:pt>
    <dgm:pt modelId="{013BEB84-4E94-4F33-BCD2-9121389F3440}" type="parTrans" cxnId="{DA995FBD-C5BB-4508-B3EF-9169DAECE949}">
      <dgm:prSet/>
      <dgm:spPr/>
      <dgm:t>
        <a:bodyPr/>
        <a:lstStyle/>
        <a:p>
          <a:endParaRPr lang="en-US"/>
        </a:p>
      </dgm:t>
    </dgm:pt>
    <dgm:pt modelId="{E550E400-855F-458A-AEB9-38F6127DC4AF}" type="pres">
      <dgm:prSet presAssocID="{05776AD8-211B-499F-A0EA-43E3660C4D63}" presName="Name0" presStyleCnt="0">
        <dgm:presLayoutVars>
          <dgm:dir/>
          <dgm:animLvl val="lvl"/>
          <dgm:resizeHandles val="exact"/>
        </dgm:presLayoutVars>
      </dgm:prSet>
      <dgm:spPr/>
      <dgm:t>
        <a:bodyPr/>
        <a:lstStyle/>
        <a:p>
          <a:endParaRPr lang="en-US"/>
        </a:p>
      </dgm:t>
    </dgm:pt>
    <dgm:pt modelId="{8BFD0C4D-D38A-4AF2-8C76-52F49A18B521}" type="pres">
      <dgm:prSet presAssocID="{207BAC90-C435-4BE0-8722-D9CDBF917D0C}" presName="composite" presStyleCnt="0"/>
      <dgm:spPr/>
    </dgm:pt>
    <dgm:pt modelId="{23F461B5-0784-484A-8866-7D9A9688B102}" type="pres">
      <dgm:prSet presAssocID="{207BAC90-C435-4BE0-8722-D9CDBF917D0C}" presName="parTx" presStyleLbl="alignNode1" presStyleIdx="0" presStyleCnt="3" custScaleY="146623" custLinFactNeighborX="2353" custLinFactNeighborY="26365">
        <dgm:presLayoutVars>
          <dgm:chMax val="0"/>
          <dgm:chPref val="0"/>
          <dgm:bulletEnabled val="1"/>
        </dgm:presLayoutVars>
      </dgm:prSet>
      <dgm:spPr/>
      <dgm:t>
        <a:bodyPr/>
        <a:lstStyle/>
        <a:p>
          <a:endParaRPr lang="en-US"/>
        </a:p>
      </dgm:t>
    </dgm:pt>
    <dgm:pt modelId="{104A0EB1-CF22-4559-8483-E2217062FE25}" type="pres">
      <dgm:prSet presAssocID="{207BAC90-C435-4BE0-8722-D9CDBF917D0C}" presName="desTx" presStyleLbl="alignAccFollowNode1" presStyleIdx="0" presStyleCnt="3" custLinFactNeighborX="2353" custLinFactNeighborY="15165">
        <dgm:presLayoutVars>
          <dgm:bulletEnabled val="1"/>
        </dgm:presLayoutVars>
      </dgm:prSet>
      <dgm:spPr/>
      <dgm:t>
        <a:bodyPr/>
        <a:lstStyle/>
        <a:p>
          <a:endParaRPr lang="en-US"/>
        </a:p>
      </dgm:t>
    </dgm:pt>
    <dgm:pt modelId="{75A689B2-0ABE-4EA9-A5D2-8AFB4C3AD47B}" type="pres">
      <dgm:prSet presAssocID="{63AFE026-3355-4EA1-8073-19BDBF02B03B}" presName="space" presStyleCnt="0"/>
      <dgm:spPr/>
    </dgm:pt>
    <dgm:pt modelId="{8CDEBF7B-F40E-4A99-8F29-1D4962EA86E0}" type="pres">
      <dgm:prSet presAssocID="{D05F6396-35B4-45A1-A8C1-D281A35133DB}" presName="composite" presStyleCnt="0"/>
      <dgm:spPr/>
    </dgm:pt>
    <dgm:pt modelId="{39C8D2CC-FAF0-41A4-AF1A-F30DDE021837}" type="pres">
      <dgm:prSet presAssocID="{D05F6396-35B4-45A1-A8C1-D281A35133DB}" presName="parTx" presStyleLbl="alignNode1" presStyleIdx="1" presStyleCnt="3" custScaleY="158250" custLinFactNeighborX="1176" custLinFactNeighborY="-6258">
        <dgm:presLayoutVars>
          <dgm:chMax val="0"/>
          <dgm:chPref val="0"/>
          <dgm:bulletEnabled val="1"/>
        </dgm:presLayoutVars>
      </dgm:prSet>
      <dgm:spPr/>
      <dgm:t>
        <a:bodyPr/>
        <a:lstStyle/>
        <a:p>
          <a:endParaRPr lang="en-US"/>
        </a:p>
      </dgm:t>
    </dgm:pt>
    <dgm:pt modelId="{135FFFE2-6CBA-4CCF-981B-CC321D954ADF}" type="pres">
      <dgm:prSet presAssocID="{D05F6396-35B4-45A1-A8C1-D281A35133DB}" presName="desTx" presStyleLbl="alignAccFollowNode1" presStyleIdx="1" presStyleCnt="3" custScaleY="103732" custLinFactNeighborX="1176" custLinFactNeighborY="7976">
        <dgm:presLayoutVars>
          <dgm:bulletEnabled val="1"/>
        </dgm:presLayoutVars>
      </dgm:prSet>
      <dgm:spPr/>
      <dgm:t>
        <a:bodyPr/>
        <a:lstStyle/>
        <a:p>
          <a:endParaRPr lang="en-US"/>
        </a:p>
      </dgm:t>
    </dgm:pt>
    <dgm:pt modelId="{1C29CDA5-140D-4722-9235-7E0024AD9930}" type="pres">
      <dgm:prSet presAssocID="{89032037-4C86-4EB9-AB5C-AF482D7C4A7A}" presName="space" presStyleCnt="0"/>
      <dgm:spPr/>
    </dgm:pt>
    <dgm:pt modelId="{2B2867A6-117C-4DC4-BD48-F51ABFACFD6C}" type="pres">
      <dgm:prSet presAssocID="{E2AAE9D7-CB1F-47BE-BC63-CF9365DCB833}" presName="composite" presStyleCnt="0"/>
      <dgm:spPr/>
    </dgm:pt>
    <dgm:pt modelId="{154891D4-4746-4AC5-98FA-E1153AC8D424}" type="pres">
      <dgm:prSet presAssocID="{E2AAE9D7-CB1F-47BE-BC63-CF9365DCB833}" presName="parTx" presStyleLbl="alignNode1" presStyleIdx="2" presStyleCnt="3" custScaleY="146325" custLinFactNeighborX="-2" custLinFactNeighborY="-66668">
        <dgm:presLayoutVars>
          <dgm:chMax val="0"/>
          <dgm:chPref val="0"/>
          <dgm:bulletEnabled val="1"/>
        </dgm:presLayoutVars>
      </dgm:prSet>
      <dgm:spPr/>
      <dgm:t>
        <a:bodyPr/>
        <a:lstStyle/>
        <a:p>
          <a:endParaRPr lang="en-US"/>
        </a:p>
      </dgm:t>
    </dgm:pt>
    <dgm:pt modelId="{8E18EB76-2F6C-4D26-8961-2C62152E6B6F}" type="pres">
      <dgm:prSet presAssocID="{E2AAE9D7-CB1F-47BE-BC63-CF9365DCB833}" presName="desTx" presStyleLbl="alignAccFollowNode1" presStyleIdx="2" presStyleCnt="3" custScaleY="102905" custLinFactNeighborX="-466" custLinFactNeighborY="-6265">
        <dgm:presLayoutVars>
          <dgm:bulletEnabled val="1"/>
        </dgm:presLayoutVars>
      </dgm:prSet>
      <dgm:spPr/>
      <dgm:t>
        <a:bodyPr/>
        <a:lstStyle/>
        <a:p>
          <a:endParaRPr lang="en-US"/>
        </a:p>
      </dgm:t>
    </dgm:pt>
  </dgm:ptLst>
  <dgm:cxnLst>
    <dgm:cxn modelId="{C8C3E6CD-22AE-42F9-9366-27D584DC3EBB}" srcId="{D05F6396-35B4-45A1-A8C1-D281A35133DB}" destId="{063B442A-DEBE-4441-AA19-37FF778AE904}" srcOrd="0" destOrd="0" parTransId="{FCE471F4-3DAA-40F0-990B-110EBAE28172}" sibTransId="{ADA599F4-EEAD-4B0E-811F-9892F1F2FEEB}"/>
    <dgm:cxn modelId="{F254D633-3220-4614-B67E-82DFCEF584BA}" type="presOf" srcId="{063B442A-DEBE-4441-AA19-37FF778AE904}" destId="{135FFFE2-6CBA-4CCF-981B-CC321D954ADF}" srcOrd="0" destOrd="0" presId="urn:microsoft.com/office/officeart/2005/8/layout/hList1"/>
    <dgm:cxn modelId="{99CF0644-8CDD-4859-B199-9F34A69B14C4}" srcId="{05776AD8-211B-499F-A0EA-43E3660C4D63}" destId="{E2AAE9D7-CB1F-47BE-BC63-CF9365DCB833}" srcOrd="2" destOrd="0" parTransId="{40D70527-FF60-431D-BE5A-9FD6146D36FF}" sibTransId="{48BB085E-C770-4AF3-B535-404240EE4815}"/>
    <dgm:cxn modelId="{1364481D-8960-40AE-8CDF-26E23785F694}" type="presOf" srcId="{E2AAE9D7-CB1F-47BE-BC63-CF9365DCB833}" destId="{154891D4-4746-4AC5-98FA-E1153AC8D424}" srcOrd="0" destOrd="0" presId="urn:microsoft.com/office/officeart/2005/8/layout/hList1"/>
    <dgm:cxn modelId="{3118870D-CA2A-4839-8E0E-22E1F094C784}" type="presOf" srcId="{D05F6396-35B4-45A1-A8C1-D281A35133DB}" destId="{39C8D2CC-FAF0-41A4-AF1A-F30DDE021837}" srcOrd="0" destOrd="0" presId="urn:microsoft.com/office/officeart/2005/8/layout/hList1"/>
    <dgm:cxn modelId="{67DACAEB-5933-4E5B-9155-1906DCF68F29}" type="presOf" srcId="{05776AD8-211B-499F-A0EA-43E3660C4D63}" destId="{E550E400-855F-458A-AEB9-38F6127DC4AF}" srcOrd="0" destOrd="0" presId="urn:microsoft.com/office/officeart/2005/8/layout/hList1"/>
    <dgm:cxn modelId="{1AFE6810-6E84-4758-9892-0532ACD02831}" srcId="{207BAC90-C435-4BE0-8722-D9CDBF917D0C}" destId="{765A9B2E-26CA-448F-96D8-07DBD2A615EE}" srcOrd="0" destOrd="0" parTransId="{67252262-841E-45C2-9120-8A231C97A73B}" sibTransId="{E43480CC-714C-4E65-9736-A6D909F9EE43}"/>
    <dgm:cxn modelId="{DB4C8FCE-062D-4C34-9F2C-D4A620B72FDA}" type="presOf" srcId="{54B36886-9878-4B4A-8B13-423AD0537A06}" destId="{8E18EB76-2F6C-4D26-8961-2C62152E6B6F}" srcOrd="0" destOrd="0" presId="urn:microsoft.com/office/officeart/2005/8/layout/hList1"/>
    <dgm:cxn modelId="{A94BC0D8-03A6-453A-B98A-1D275FDBEE2F}" srcId="{05776AD8-211B-499F-A0EA-43E3660C4D63}" destId="{D05F6396-35B4-45A1-A8C1-D281A35133DB}" srcOrd="1" destOrd="0" parTransId="{518461A3-FED9-4EFF-8CF7-61FCE3456102}" sibTransId="{89032037-4C86-4EB9-AB5C-AF482D7C4A7A}"/>
    <dgm:cxn modelId="{DA995FBD-C5BB-4508-B3EF-9169DAECE949}" srcId="{E2AAE9D7-CB1F-47BE-BC63-CF9365DCB833}" destId="{54B36886-9878-4B4A-8B13-423AD0537A06}" srcOrd="0" destOrd="0" parTransId="{013BEB84-4E94-4F33-BCD2-9121389F3440}" sibTransId="{1DA8B7C6-2274-499B-B695-8EF906D1C7E7}"/>
    <dgm:cxn modelId="{AC17F14B-38BC-4366-999F-1B941D97E1D9}" srcId="{05776AD8-211B-499F-A0EA-43E3660C4D63}" destId="{207BAC90-C435-4BE0-8722-D9CDBF917D0C}" srcOrd="0" destOrd="0" parTransId="{153B30CA-5A8C-465F-BB25-5157B1FAFCD8}" sibTransId="{63AFE026-3355-4EA1-8073-19BDBF02B03B}"/>
    <dgm:cxn modelId="{3C7E3E88-19B9-422B-9677-099B04621FFF}" type="presOf" srcId="{207BAC90-C435-4BE0-8722-D9CDBF917D0C}" destId="{23F461B5-0784-484A-8866-7D9A9688B102}" srcOrd="0" destOrd="0" presId="urn:microsoft.com/office/officeart/2005/8/layout/hList1"/>
    <dgm:cxn modelId="{250392E7-1F1D-4909-AF64-340AD73E0837}" type="presOf" srcId="{765A9B2E-26CA-448F-96D8-07DBD2A615EE}" destId="{104A0EB1-CF22-4559-8483-E2217062FE25}" srcOrd="0" destOrd="0" presId="urn:microsoft.com/office/officeart/2005/8/layout/hList1"/>
    <dgm:cxn modelId="{B018FE9C-E775-4AA1-ACDD-318796F59270}" type="presParOf" srcId="{E550E400-855F-458A-AEB9-38F6127DC4AF}" destId="{8BFD0C4D-D38A-4AF2-8C76-52F49A18B521}" srcOrd="0" destOrd="0" presId="urn:microsoft.com/office/officeart/2005/8/layout/hList1"/>
    <dgm:cxn modelId="{D7A949E7-7084-45BB-AB37-2D4650899DB4}" type="presParOf" srcId="{8BFD0C4D-D38A-4AF2-8C76-52F49A18B521}" destId="{23F461B5-0784-484A-8866-7D9A9688B102}" srcOrd="0" destOrd="0" presId="urn:microsoft.com/office/officeart/2005/8/layout/hList1"/>
    <dgm:cxn modelId="{8E3BB54E-1BBE-461F-916D-A504095864C1}" type="presParOf" srcId="{8BFD0C4D-D38A-4AF2-8C76-52F49A18B521}" destId="{104A0EB1-CF22-4559-8483-E2217062FE25}" srcOrd="1" destOrd="0" presId="urn:microsoft.com/office/officeart/2005/8/layout/hList1"/>
    <dgm:cxn modelId="{416282A4-B243-46B6-A87C-8495BE47682F}" type="presParOf" srcId="{E550E400-855F-458A-AEB9-38F6127DC4AF}" destId="{75A689B2-0ABE-4EA9-A5D2-8AFB4C3AD47B}" srcOrd="1" destOrd="0" presId="urn:microsoft.com/office/officeart/2005/8/layout/hList1"/>
    <dgm:cxn modelId="{0D48DA37-B7C0-4819-865B-C46055E4F72C}" type="presParOf" srcId="{E550E400-855F-458A-AEB9-38F6127DC4AF}" destId="{8CDEBF7B-F40E-4A99-8F29-1D4962EA86E0}" srcOrd="2" destOrd="0" presId="urn:microsoft.com/office/officeart/2005/8/layout/hList1"/>
    <dgm:cxn modelId="{44BE194F-14A9-4845-A14D-EB9C3A48B7B7}" type="presParOf" srcId="{8CDEBF7B-F40E-4A99-8F29-1D4962EA86E0}" destId="{39C8D2CC-FAF0-41A4-AF1A-F30DDE021837}" srcOrd="0" destOrd="0" presId="urn:microsoft.com/office/officeart/2005/8/layout/hList1"/>
    <dgm:cxn modelId="{0C95DA98-56B1-43A9-AAAD-0642163CB301}" type="presParOf" srcId="{8CDEBF7B-F40E-4A99-8F29-1D4962EA86E0}" destId="{135FFFE2-6CBA-4CCF-981B-CC321D954ADF}" srcOrd="1" destOrd="0" presId="urn:microsoft.com/office/officeart/2005/8/layout/hList1"/>
    <dgm:cxn modelId="{FD41AF41-6544-4A96-9CE1-E9B35AC9F938}" type="presParOf" srcId="{E550E400-855F-458A-AEB9-38F6127DC4AF}" destId="{1C29CDA5-140D-4722-9235-7E0024AD9930}" srcOrd="3" destOrd="0" presId="urn:microsoft.com/office/officeart/2005/8/layout/hList1"/>
    <dgm:cxn modelId="{28856520-C8E7-450C-A0CB-D1EAF70E4572}" type="presParOf" srcId="{E550E400-855F-458A-AEB9-38F6127DC4AF}" destId="{2B2867A6-117C-4DC4-BD48-F51ABFACFD6C}" srcOrd="4" destOrd="0" presId="urn:microsoft.com/office/officeart/2005/8/layout/hList1"/>
    <dgm:cxn modelId="{42E56BCB-78C5-48FF-B9A9-FF3BED58E643}" type="presParOf" srcId="{2B2867A6-117C-4DC4-BD48-F51ABFACFD6C}" destId="{154891D4-4746-4AC5-98FA-E1153AC8D424}" srcOrd="0" destOrd="0" presId="urn:microsoft.com/office/officeart/2005/8/layout/hList1"/>
    <dgm:cxn modelId="{89D8DA3C-CE93-4FC0-86E4-2D8EB50DE511}" type="presParOf" srcId="{2B2867A6-117C-4DC4-BD48-F51ABFACFD6C}" destId="{8E18EB76-2F6C-4D26-8961-2C62152E6B6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5776AD8-211B-499F-A0EA-43E3660C4D63}"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207BAC90-C435-4BE0-8722-D9CDBF917D0C}">
      <dgm:prSet phldrT="[Text]" custT="1"/>
      <dgm:spPr>
        <a:gradFill rotWithShape="0">
          <a:gsLst>
            <a:gs pos="0">
              <a:schemeClr val="accent4">
                <a:lumMod val="50000"/>
              </a:schemeClr>
            </a:gs>
            <a:gs pos="100000">
              <a:srgbClr val="00B050"/>
            </a:gs>
            <a:gs pos="98000">
              <a:srgbClr val="FFFF00"/>
            </a:gs>
          </a:gsLst>
        </a:gradFill>
      </dgm:spPr>
      <dgm:t>
        <a:bodyPr/>
        <a:lstStyle/>
        <a:p>
          <a:r>
            <a:rPr lang="fa-IR" sz="1600" b="1" dirty="0" smtClean="0">
              <a:solidFill>
                <a:srgbClr val="002060"/>
              </a:solidFill>
              <a:cs typeface="B Nazanin" panose="00000400000000000000" pitchFamily="2" charset="-78"/>
            </a:rPr>
            <a:t>دوره دکتری تخصصی پژوهشی</a:t>
          </a:r>
          <a:endParaRPr lang="en-US" sz="1600" b="1" dirty="0">
            <a:solidFill>
              <a:srgbClr val="002060"/>
            </a:solidFill>
            <a:cs typeface="B Nazanin" panose="00000400000000000000" pitchFamily="2" charset="-78"/>
          </a:endParaRPr>
        </a:p>
      </dgm:t>
    </dgm:pt>
    <dgm:pt modelId="{153B30CA-5A8C-465F-BB25-5157B1FAFCD8}" type="parTrans" cxnId="{AC17F14B-38BC-4366-999F-1B941D97E1D9}">
      <dgm:prSet/>
      <dgm:spPr/>
      <dgm:t>
        <a:bodyPr/>
        <a:lstStyle/>
        <a:p>
          <a:endParaRPr lang="en-US"/>
        </a:p>
      </dgm:t>
    </dgm:pt>
    <dgm:pt modelId="{63AFE026-3355-4EA1-8073-19BDBF02B03B}" type="sibTrans" cxnId="{AC17F14B-38BC-4366-999F-1B941D97E1D9}">
      <dgm:prSet/>
      <dgm:spPr/>
      <dgm:t>
        <a:bodyPr/>
        <a:lstStyle/>
        <a:p>
          <a:endParaRPr lang="en-US"/>
        </a:p>
      </dgm:t>
    </dgm:pt>
    <dgm:pt modelId="{765A9B2E-26CA-448F-96D8-07DBD2A615EE}">
      <dgm:prSet phldrT="[Text]" custT="1"/>
      <dgm:spPr>
        <a:solidFill>
          <a:schemeClr val="accent4">
            <a:lumMod val="20000"/>
            <a:lumOff val="80000"/>
            <a:alpha val="90000"/>
          </a:schemeClr>
        </a:solidFill>
      </dgm:spPr>
      <dgm:t>
        <a:bodyPr/>
        <a:lstStyle/>
        <a:p>
          <a:pPr algn="r" rtl="1"/>
          <a:r>
            <a:rPr lang="fa-IR" sz="1800" b="1" dirty="0" smtClean="0">
              <a:solidFill>
                <a:srgbClr val="002060"/>
              </a:solidFill>
              <a:latin typeface="Arial" panose="020B0604020202020204" pitchFamily="34" charset="0"/>
              <a:cs typeface="B Nazanin" panose="00000400000000000000" pitchFamily="2" charset="-78"/>
            </a:rPr>
            <a:t>دانشجو در بخش اول دوره ملزم به انتخاب موضوع پایان نامه می باشد، انجام مطالعات مقدماتی، نگارش پروپوزال و تصویب آن در شورای تحصیلات تکمیلی دانشکده می باشد.</a:t>
          </a:r>
          <a:endParaRPr lang="en-US" sz="1800" b="1" dirty="0">
            <a:solidFill>
              <a:srgbClr val="002060"/>
            </a:solidFill>
            <a:latin typeface="Arial" panose="020B0604020202020204" pitchFamily="34" charset="0"/>
            <a:cs typeface="B Nazanin" panose="00000400000000000000" pitchFamily="2" charset="-78"/>
          </a:endParaRPr>
        </a:p>
      </dgm:t>
    </dgm:pt>
    <dgm:pt modelId="{67252262-841E-45C2-9120-8A231C97A73B}" type="parTrans" cxnId="{1AFE6810-6E84-4758-9892-0532ACD02831}">
      <dgm:prSet/>
      <dgm:spPr/>
      <dgm:t>
        <a:bodyPr/>
        <a:lstStyle/>
        <a:p>
          <a:endParaRPr lang="en-US"/>
        </a:p>
      </dgm:t>
    </dgm:pt>
    <dgm:pt modelId="{E43480CC-714C-4E65-9736-A6D909F9EE43}" type="sibTrans" cxnId="{1AFE6810-6E84-4758-9892-0532ACD02831}">
      <dgm:prSet/>
      <dgm:spPr/>
      <dgm:t>
        <a:bodyPr/>
        <a:lstStyle/>
        <a:p>
          <a:endParaRPr lang="en-US"/>
        </a:p>
      </dgm:t>
    </dgm:pt>
    <dgm:pt modelId="{D05F6396-35B4-45A1-A8C1-D281A35133DB}">
      <dgm:prSet phldrT="[Text]" custT="1"/>
      <dgm:spPr>
        <a:gradFill rotWithShape="0">
          <a:gsLst>
            <a:gs pos="100000">
              <a:srgbClr val="FFC000"/>
            </a:gs>
            <a:gs pos="0">
              <a:schemeClr val="accent4">
                <a:lumMod val="50000"/>
              </a:schemeClr>
            </a:gs>
            <a:gs pos="100000">
              <a:schemeClr val="accent1">
                <a:hueOff val="0"/>
                <a:satOff val="0"/>
                <a:lumOff val="0"/>
                <a:alphaOff val="0"/>
                <a:satMod val="110000"/>
                <a:lumMod val="100000"/>
                <a:shade val="100000"/>
              </a:schemeClr>
            </a:gs>
            <a:gs pos="99000">
              <a:srgbClr val="FFFF00"/>
            </a:gs>
          </a:gsLst>
        </a:gradFill>
      </dgm:spPr>
      <dgm:t>
        <a:bodyPr/>
        <a:lstStyle/>
        <a:p>
          <a:r>
            <a:rPr lang="fa-IR" sz="2000" b="1" dirty="0" smtClean="0">
              <a:solidFill>
                <a:srgbClr val="002060"/>
              </a:solidFill>
              <a:cs typeface="B Nazanin" panose="00000400000000000000" pitchFamily="2" charset="-78"/>
            </a:rPr>
            <a:t>دوره دکتری تخصصی</a:t>
          </a:r>
          <a:endParaRPr lang="en-US" sz="2000" b="1" dirty="0">
            <a:solidFill>
              <a:srgbClr val="002060"/>
            </a:solidFill>
            <a:cs typeface="B Nazanin" panose="00000400000000000000" pitchFamily="2" charset="-78"/>
          </a:endParaRPr>
        </a:p>
      </dgm:t>
    </dgm:pt>
    <dgm:pt modelId="{518461A3-FED9-4EFF-8CF7-61FCE3456102}" type="parTrans" cxnId="{A94BC0D8-03A6-453A-B98A-1D275FDBEE2F}">
      <dgm:prSet/>
      <dgm:spPr/>
      <dgm:t>
        <a:bodyPr/>
        <a:lstStyle/>
        <a:p>
          <a:endParaRPr lang="en-US"/>
        </a:p>
      </dgm:t>
    </dgm:pt>
    <dgm:pt modelId="{89032037-4C86-4EB9-AB5C-AF482D7C4A7A}" type="sibTrans" cxnId="{A94BC0D8-03A6-453A-B98A-1D275FDBEE2F}">
      <dgm:prSet/>
      <dgm:spPr/>
      <dgm:t>
        <a:bodyPr/>
        <a:lstStyle/>
        <a:p>
          <a:endParaRPr lang="en-US"/>
        </a:p>
      </dgm:t>
    </dgm:pt>
    <dgm:pt modelId="{063B442A-DEBE-4441-AA19-37FF778AE904}">
      <dgm:prSet phldrT="[Text]" custT="1"/>
      <dgm:spPr>
        <a:solidFill>
          <a:schemeClr val="accent4">
            <a:lumMod val="20000"/>
            <a:lumOff val="80000"/>
            <a:alpha val="90000"/>
          </a:schemeClr>
        </a:solidFill>
      </dgm:spPr>
      <dgm:t>
        <a:bodyPr/>
        <a:lstStyle/>
        <a:p>
          <a:pPr algn="r" rtl="1"/>
          <a:r>
            <a:rPr lang="fa-IR" sz="1400" b="1" dirty="0" smtClean="0">
              <a:solidFill>
                <a:srgbClr val="002060"/>
              </a:solidFill>
              <a:cs typeface="B Nazanin" panose="00000400000000000000" pitchFamily="2" charset="-78"/>
            </a:rPr>
            <a:t>عنوان پایان نامه و زمینه تحقیقاتی باید از </a:t>
          </a:r>
          <a:r>
            <a:rPr lang="fa-IR" sz="1400" b="1" u="sng" dirty="0" smtClean="0">
              <a:solidFill>
                <a:srgbClr val="C00000"/>
              </a:solidFill>
              <a:cs typeface="B Nazanin" panose="00000400000000000000" pitchFamily="2" charset="-78"/>
            </a:rPr>
            <a:t>آغاز نیم سال دوم تا پایان نیم سال چهارم توسط دانشجو </a:t>
          </a:r>
          <a:r>
            <a:rPr lang="fa-IR" sz="1400" b="1" dirty="0" smtClean="0">
              <a:solidFill>
                <a:srgbClr val="002060"/>
              </a:solidFill>
              <a:cs typeface="B Nazanin" panose="00000400000000000000" pitchFamily="2" charset="-78"/>
            </a:rPr>
            <a:t>پیشنهاد، چهارچوب آن توسط استاد راهنما مشخص و در گروه یا شورا تصویب گردد و پس از  تصویب عنوان پایان نامه، پذیرش و ثبت عنوان  آن را کتباً به دانشجو ابلاغ نماید. مراحل نگارش پروپوزال و تصویب در گروه بایستی قبل از آزمون جامع صورت گیرد و مراحل بعدی ثبت نهایی بعد از آزمون جامع انجام پذیرد.</a:t>
          </a:r>
          <a:endParaRPr lang="en-US" sz="1400" b="1" dirty="0">
            <a:solidFill>
              <a:srgbClr val="002060"/>
            </a:solidFill>
            <a:cs typeface="B Nazanin" panose="00000400000000000000" pitchFamily="2" charset="-78"/>
          </a:endParaRPr>
        </a:p>
      </dgm:t>
    </dgm:pt>
    <dgm:pt modelId="{FCE471F4-3DAA-40F0-990B-110EBAE28172}" type="parTrans" cxnId="{C8C3E6CD-22AE-42F9-9366-27D584DC3EBB}">
      <dgm:prSet/>
      <dgm:spPr/>
      <dgm:t>
        <a:bodyPr/>
        <a:lstStyle/>
        <a:p>
          <a:endParaRPr lang="en-US"/>
        </a:p>
      </dgm:t>
    </dgm:pt>
    <dgm:pt modelId="{ADA599F4-EEAD-4B0E-811F-9892F1F2FEEB}" type="sibTrans" cxnId="{C8C3E6CD-22AE-42F9-9366-27D584DC3EBB}">
      <dgm:prSet/>
      <dgm:spPr/>
      <dgm:t>
        <a:bodyPr/>
        <a:lstStyle/>
        <a:p>
          <a:endParaRPr lang="en-US"/>
        </a:p>
      </dgm:t>
    </dgm:pt>
    <dgm:pt modelId="{E2AAE9D7-CB1F-47BE-BC63-CF9365DCB833}">
      <dgm:prSet phldrT="[Text]" custT="1"/>
      <dgm:spPr>
        <a:gradFill rotWithShape="0">
          <a:gsLst>
            <a:gs pos="0">
              <a:schemeClr val="accent4">
                <a:lumMod val="50000"/>
              </a:schemeClr>
            </a:gs>
            <a:gs pos="100000">
              <a:srgbClr val="FFFF00"/>
            </a:gs>
            <a:gs pos="100000">
              <a:srgbClr val="00B0F0"/>
            </a:gs>
            <a:gs pos="92000">
              <a:srgbClr val="FFFF00"/>
            </a:gs>
          </a:gsLst>
        </a:gradFill>
      </dgm:spPr>
      <dgm:t>
        <a:bodyPr/>
        <a:lstStyle/>
        <a:p>
          <a:r>
            <a:rPr lang="fa-IR" sz="2000" b="1" dirty="0" smtClean="0">
              <a:solidFill>
                <a:srgbClr val="002060"/>
              </a:solidFill>
              <a:cs typeface="B Nazanin" panose="00000400000000000000" pitchFamily="2" charset="-78"/>
            </a:rPr>
            <a:t>دوره کارشناسی ارشد</a:t>
          </a:r>
          <a:endParaRPr lang="en-US" sz="2000" b="1" dirty="0">
            <a:solidFill>
              <a:srgbClr val="002060"/>
            </a:solidFill>
            <a:cs typeface="B Nazanin" panose="00000400000000000000" pitchFamily="2" charset="-78"/>
          </a:endParaRPr>
        </a:p>
      </dgm:t>
    </dgm:pt>
    <dgm:pt modelId="{40D70527-FF60-431D-BE5A-9FD6146D36FF}" type="parTrans" cxnId="{99CF0644-8CDD-4859-B199-9F34A69B14C4}">
      <dgm:prSet/>
      <dgm:spPr/>
      <dgm:t>
        <a:bodyPr/>
        <a:lstStyle/>
        <a:p>
          <a:endParaRPr lang="en-US"/>
        </a:p>
      </dgm:t>
    </dgm:pt>
    <dgm:pt modelId="{48BB085E-C770-4AF3-B535-404240EE4815}" type="sibTrans" cxnId="{99CF0644-8CDD-4859-B199-9F34A69B14C4}">
      <dgm:prSet/>
      <dgm:spPr/>
      <dgm:t>
        <a:bodyPr/>
        <a:lstStyle/>
        <a:p>
          <a:endParaRPr lang="en-US"/>
        </a:p>
      </dgm:t>
    </dgm:pt>
    <dgm:pt modelId="{54B36886-9878-4B4A-8B13-423AD0537A06}">
      <dgm:prSet phldrT="[Text]" custT="1"/>
      <dgm:spPr>
        <a:solidFill>
          <a:schemeClr val="accent4">
            <a:lumMod val="20000"/>
            <a:lumOff val="80000"/>
            <a:alpha val="90000"/>
          </a:schemeClr>
        </a:solidFill>
      </dgm:spPr>
      <dgm:t>
        <a:bodyPr/>
        <a:lstStyle/>
        <a:p>
          <a:pPr algn="r" rtl="1"/>
          <a:r>
            <a:rPr lang="fa-IR" sz="2800" b="1" dirty="0" smtClean="0">
              <a:solidFill>
                <a:srgbClr val="002060"/>
              </a:solidFill>
              <a:cs typeface="B Nazanin" panose="00000400000000000000" pitchFamily="2" charset="-78"/>
            </a:rPr>
            <a:t>دانشجو باید پس از پایان </a:t>
          </a:r>
          <a:r>
            <a:rPr lang="fa-IR" sz="2800" b="1" u="sng" dirty="0" smtClean="0">
              <a:solidFill>
                <a:srgbClr val="C00000"/>
              </a:solidFill>
              <a:cs typeface="B Nazanin" panose="00000400000000000000" pitchFamily="2" charset="-78"/>
            </a:rPr>
            <a:t>نیمسال اول </a:t>
          </a:r>
          <a:r>
            <a:rPr lang="fa-IR" sz="2800" b="1" dirty="0" smtClean="0">
              <a:solidFill>
                <a:srgbClr val="002060"/>
              </a:solidFill>
              <a:cs typeface="B Nazanin" panose="00000400000000000000" pitchFamily="2" charset="-78"/>
            </a:rPr>
            <a:t>و قبل از شروع </a:t>
          </a:r>
          <a:r>
            <a:rPr lang="fa-IR" sz="2800" b="1" dirty="0" smtClean="0">
              <a:solidFill>
                <a:srgbClr val="C00000"/>
              </a:solidFill>
              <a:cs typeface="B Nazanin" panose="00000400000000000000" pitchFamily="2" charset="-78"/>
            </a:rPr>
            <a:t>ن</a:t>
          </a:r>
          <a:r>
            <a:rPr lang="fa-IR" sz="2800" b="1" u="sng" dirty="0" smtClean="0">
              <a:solidFill>
                <a:srgbClr val="C00000"/>
              </a:solidFill>
              <a:cs typeface="B Nazanin" panose="00000400000000000000" pitchFamily="2" charset="-78"/>
            </a:rPr>
            <a:t>یمسال سوم</a:t>
          </a:r>
          <a:r>
            <a:rPr lang="fa-IR" sz="2800" b="1" dirty="0" smtClean="0">
              <a:solidFill>
                <a:srgbClr val="C00000"/>
              </a:solidFill>
              <a:cs typeface="B Nazanin" panose="00000400000000000000" pitchFamily="2" charset="-78"/>
            </a:rPr>
            <a:t> </a:t>
          </a:r>
          <a:r>
            <a:rPr lang="fa-IR" sz="2800" b="1" dirty="0" smtClean="0">
              <a:solidFill>
                <a:srgbClr val="002060"/>
              </a:solidFill>
              <a:cs typeface="B Nazanin" panose="00000400000000000000" pitchFamily="2" charset="-78"/>
            </a:rPr>
            <a:t>موضوع پایان نامه خود را مشخص نماید.</a:t>
          </a:r>
          <a:endParaRPr lang="en-US" sz="2800" b="1" dirty="0">
            <a:solidFill>
              <a:srgbClr val="002060"/>
            </a:solidFill>
            <a:cs typeface="B Nazanin" panose="00000400000000000000" pitchFamily="2" charset="-78"/>
          </a:endParaRPr>
        </a:p>
      </dgm:t>
    </dgm:pt>
    <dgm:pt modelId="{1DA8B7C6-2274-499B-B695-8EF906D1C7E7}" type="sibTrans" cxnId="{DA995FBD-C5BB-4508-B3EF-9169DAECE949}">
      <dgm:prSet/>
      <dgm:spPr/>
      <dgm:t>
        <a:bodyPr/>
        <a:lstStyle/>
        <a:p>
          <a:endParaRPr lang="en-US"/>
        </a:p>
      </dgm:t>
    </dgm:pt>
    <dgm:pt modelId="{013BEB84-4E94-4F33-BCD2-9121389F3440}" type="parTrans" cxnId="{DA995FBD-C5BB-4508-B3EF-9169DAECE949}">
      <dgm:prSet/>
      <dgm:spPr/>
      <dgm:t>
        <a:bodyPr/>
        <a:lstStyle/>
        <a:p>
          <a:endParaRPr lang="en-US"/>
        </a:p>
      </dgm:t>
    </dgm:pt>
    <dgm:pt modelId="{3BCCB011-C1A7-43A4-96AD-5F329F4F5250}">
      <dgm:prSet phldrT="[Text]" custT="1"/>
      <dgm:spPr>
        <a:solidFill>
          <a:schemeClr val="accent4">
            <a:lumMod val="20000"/>
            <a:lumOff val="80000"/>
            <a:alpha val="90000"/>
          </a:schemeClr>
        </a:solidFill>
      </dgm:spPr>
      <dgm:t>
        <a:bodyPr/>
        <a:lstStyle/>
        <a:p>
          <a:pPr algn="r" rtl="1"/>
          <a:r>
            <a:rPr lang="fa-IR" sz="1800" b="1" dirty="0" smtClean="0">
              <a:solidFill>
                <a:srgbClr val="002060"/>
              </a:solidFill>
              <a:latin typeface="Arial" panose="020B0604020202020204" pitchFamily="34" charset="0"/>
              <a:cs typeface="B Nazanin" panose="00000400000000000000" pitchFamily="2" charset="-78"/>
            </a:rPr>
            <a:t>تعیین استاد راهنما از ابتدای دوره ضروری می باشد.</a:t>
          </a:r>
          <a:endParaRPr lang="en-US" sz="1800" b="1" dirty="0">
            <a:solidFill>
              <a:srgbClr val="002060"/>
            </a:solidFill>
            <a:latin typeface="Arial" panose="020B0604020202020204" pitchFamily="34" charset="0"/>
            <a:cs typeface="B Nazanin" panose="00000400000000000000" pitchFamily="2" charset="-78"/>
          </a:endParaRPr>
        </a:p>
      </dgm:t>
    </dgm:pt>
    <dgm:pt modelId="{049081FE-DC93-44C4-BD3D-15F24042AF8D}" type="parTrans" cxnId="{D28B2B16-D698-435F-B7FC-3A5B299531A7}">
      <dgm:prSet/>
      <dgm:spPr/>
      <dgm:t>
        <a:bodyPr/>
        <a:lstStyle/>
        <a:p>
          <a:endParaRPr lang="en-US"/>
        </a:p>
      </dgm:t>
    </dgm:pt>
    <dgm:pt modelId="{5890D395-5523-4B47-BD07-315CBF481F89}" type="sibTrans" cxnId="{D28B2B16-D698-435F-B7FC-3A5B299531A7}">
      <dgm:prSet/>
      <dgm:spPr/>
      <dgm:t>
        <a:bodyPr/>
        <a:lstStyle/>
        <a:p>
          <a:endParaRPr lang="en-US"/>
        </a:p>
      </dgm:t>
    </dgm:pt>
    <dgm:pt modelId="{E550E400-855F-458A-AEB9-38F6127DC4AF}" type="pres">
      <dgm:prSet presAssocID="{05776AD8-211B-499F-A0EA-43E3660C4D63}" presName="Name0" presStyleCnt="0">
        <dgm:presLayoutVars>
          <dgm:dir/>
          <dgm:animLvl val="lvl"/>
          <dgm:resizeHandles val="exact"/>
        </dgm:presLayoutVars>
      </dgm:prSet>
      <dgm:spPr/>
      <dgm:t>
        <a:bodyPr/>
        <a:lstStyle/>
        <a:p>
          <a:endParaRPr lang="en-US"/>
        </a:p>
      </dgm:t>
    </dgm:pt>
    <dgm:pt modelId="{8BFD0C4D-D38A-4AF2-8C76-52F49A18B521}" type="pres">
      <dgm:prSet presAssocID="{207BAC90-C435-4BE0-8722-D9CDBF917D0C}" presName="composite" presStyleCnt="0"/>
      <dgm:spPr/>
    </dgm:pt>
    <dgm:pt modelId="{23F461B5-0784-484A-8866-7D9A9688B102}" type="pres">
      <dgm:prSet presAssocID="{207BAC90-C435-4BE0-8722-D9CDBF917D0C}" presName="parTx" presStyleLbl="alignNode1" presStyleIdx="0" presStyleCnt="3" custScaleY="120463" custLinFactNeighborX="2841" custLinFactNeighborY="-10283">
        <dgm:presLayoutVars>
          <dgm:chMax val="0"/>
          <dgm:chPref val="0"/>
          <dgm:bulletEnabled val="1"/>
        </dgm:presLayoutVars>
      </dgm:prSet>
      <dgm:spPr/>
      <dgm:t>
        <a:bodyPr/>
        <a:lstStyle/>
        <a:p>
          <a:endParaRPr lang="en-US"/>
        </a:p>
      </dgm:t>
    </dgm:pt>
    <dgm:pt modelId="{104A0EB1-CF22-4559-8483-E2217062FE25}" type="pres">
      <dgm:prSet presAssocID="{207BAC90-C435-4BE0-8722-D9CDBF917D0C}" presName="desTx" presStyleLbl="alignAccFollowNode1" presStyleIdx="0" presStyleCnt="3" custScaleY="100603" custLinFactNeighborX="3306" custLinFactNeighborY="961">
        <dgm:presLayoutVars>
          <dgm:bulletEnabled val="1"/>
        </dgm:presLayoutVars>
      </dgm:prSet>
      <dgm:spPr/>
      <dgm:t>
        <a:bodyPr/>
        <a:lstStyle/>
        <a:p>
          <a:endParaRPr lang="en-US"/>
        </a:p>
      </dgm:t>
    </dgm:pt>
    <dgm:pt modelId="{75A689B2-0ABE-4EA9-A5D2-8AFB4C3AD47B}" type="pres">
      <dgm:prSet presAssocID="{63AFE026-3355-4EA1-8073-19BDBF02B03B}" presName="space" presStyleCnt="0"/>
      <dgm:spPr/>
    </dgm:pt>
    <dgm:pt modelId="{8CDEBF7B-F40E-4A99-8F29-1D4962EA86E0}" type="pres">
      <dgm:prSet presAssocID="{D05F6396-35B4-45A1-A8C1-D281A35133DB}" presName="composite" presStyleCnt="0"/>
      <dgm:spPr/>
    </dgm:pt>
    <dgm:pt modelId="{39C8D2CC-FAF0-41A4-AF1A-F30DDE021837}" type="pres">
      <dgm:prSet presAssocID="{D05F6396-35B4-45A1-A8C1-D281A35133DB}" presName="parTx" presStyleLbl="alignNode1" presStyleIdx="1" presStyleCnt="3" custScaleY="130575" custLinFactNeighborX="-568" custLinFactNeighborY="-10702">
        <dgm:presLayoutVars>
          <dgm:chMax val="0"/>
          <dgm:chPref val="0"/>
          <dgm:bulletEnabled val="1"/>
        </dgm:presLayoutVars>
      </dgm:prSet>
      <dgm:spPr/>
      <dgm:t>
        <a:bodyPr/>
        <a:lstStyle/>
        <a:p>
          <a:endParaRPr lang="en-US"/>
        </a:p>
      </dgm:t>
    </dgm:pt>
    <dgm:pt modelId="{135FFFE2-6CBA-4CCF-981B-CC321D954ADF}" type="pres">
      <dgm:prSet presAssocID="{D05F6396-35B4-45A1-A8C1-D281A35133DB}" presName="desTx" presStyleLbl="alignAccFollowNode1" presStyleIdx="1" presStyleCnt="3" custScaleY="101129">
        <dgm:presLayoutVars>
          <dgm:bulletEnabled val="1"/>
        </dgm:presLayoutVars>
      </dgm:prSet>
      <dgm:spPr/>
      <dgm:t>
        <a:bodyPr/>
        <a:lstStyle/>
        <a:p>
          <a:endParaRPr lang="en-US"/>
        </a:p>
      </dgm:t>
    </dgm:pt>
    <dgm:pt modelId="{1C29CDA5-140D-4722-9235-7E0024AD9930}" type="pres">
      <dgm:prSet presAssocID="{89032037-4C86-4EB9-AB5C-AF482D7C4A7A}" presName="space" presStyleCnt="0"/>
      <dgm:spPr/>
    </dgm:pt>
    <dgm:pt modelId="{2B2867A6-117C-4DC4-BD48-F51ABFACFD6C}" type="pres">
      <dgm:prSet presAssocID="{E2AAE9D7-CB1F-47BE-BC63-CF9365DCB833}" presName="composite" presStyleCnt="0"/>
      <dgm:spPr/>
    </dgm:pt>
    <dgm:pt modelId="{154891D4-4746-4AC5-98FA-E1153AC8D424}" type="pres">
      <dgm:prSet presAssocID="{E2AAE9D7-CB1F-47BE-BC63-CF9365DCB833}" presName="parTx" presStyleLbl="alignNode1" presStyleIdx="2" presStyleCnt="3" custScaleY="129072" custLinFactNeighborY="2415">
        <dgm:presLayoutVars>
          <dgm:chMax val="0"/>
          <dgm:chPref val="0"/>
          <dgm:bulletEnabled val="1"/>
        </dgm:presLayoutVars>
      </dgm:prSet>
      <dgm:spPr/>
      <dgm:t>
        <a:bodyPr/>
        <a:lstStyle/>
        <a:p>
          <a:endParaRPr lang="en-US"/>
        </a:p>
      </dgm:t>
    </dgm:pt>
    <dgm:pt modelId="{8E18EB76-2F6C-4D26-8961-2C62152E6B6F}" type="pres">
      <dgm:prSet presAssocID="{E2AAE9D7-CB1F-47BE-BC63-CF9365DCB833}" presName="desTx" presStyleLbl="alignAccFollowNode1" presStyleIdx="2" presStyleCnt="3" custLinFactNeighborX="1775" custLinFactNeighborY="1294">
        <dgm:presLayoutVars>
          <dgm:bulletEnabled val="1"/>
        </dgm:presLayoutVars>
      </dgm:prSet>
      <dgm:spPr/>
      <dgm:t>
        <a:bodyPr/>
        <a:lstStyle/>
        <a:p>
          <a:endParaRPr lang="en-US"/>
        </a:p>
      </dgm:t>
    </dgm:pt>
  </dgm:ptLst>
  <dgm:cxnLst>
    <dgm:cxn modelId="{C8C3E6CD-22AE-42F9-9366-27D584DC3EBB}" srcId="{D05F6396-35B4-45A1-A8C1-D281A35133DB}" destId="{063B442A-DEBE-4441-AA19-37FF778AE904}" srcOrd="0" destOrd="0" parTransId="{FCE471F4-3DAA-40F0-990B-110EBAE28172}" sibTransId="{ADA599F4-EEAD-4B0E-811F-9892F1F2FEEB}"/>
    <dgm:cxn modelId="{F254D633-3220-4614-B67E-82DFCEF584BA}" type="presOf" srcId="{063B442A-DEBE-4441-AA19-37FF778AE904}" destId="{135FFFE2-6CBA-4CCF-981B-CC321D954ADF}" srcOrd="0" destOrd="0" presId="urn:microsoft.com/office/officeart/2005/8/layout/hList1"/>
    <dgm:cxn modelId="{99CF0644-8CDD-4859-B199-9F34A69B14C4}" srcId="{05776AD8-211B-499F-A0EA-43E3660C4D63}" destId="{E2AAE9D7-CB1F-47BE-BC63-CF9365DCB833}" srcOrd="2" destOrd="0" parTransId="{40D70527-FF60-431D-BE5A-9FD6146D36FF}" sibTransId="{48BB085E-C770-4AF3-B535-404240EE4815}"/>
    <dgm:cxn modelId="{1364481D-8960-40AE-8CDF-26E23785F694}" type="presOf" srcId="{E2AAE9D7-CB1F-47BE-BC63-CF9365DCB833}" destId="{154891D4-4746-4AC5-98FA-E1153AC8D424}" srcOrd="0" destOrd="0" presId="urn:microsoft.com/office/officeart/2005/8/layout/hList1"/>
    <dgm:cxn modelId="{3118870D-CA2A-4839-8E0E-22E1F094C784}" type="presOf" srcId="{D05F6396-35B4-45A1-A8C1-D281A35133DB}" destId="{39C8D2CC-FAF0-41A4-AF1A-F30DDE021837}" srcOrd="0" destOrd="0" presId="urn:microsoft.com/office/officeart/2005/8/layout/hList1"/>
    <dgm:cxn modelId="{67DACAEB-5933-4E5B-9155-1906DCF68F29}" type="presOf" srcId="{05776AD8-211B-499F-A0EA-43E3660C4D63}" destId="{E550E400-855F-458A-AEB9-38F6127DC4AF}" srcOrd="0" destOrd="0" presId="urn:microsoft.com/office/officeart/2005/8/layout/hList1"/>
    <dgm:cxn modelId="{1AFE6810-6E84-4758-9892-0532ACD02831}" srcId="{207BAC90-C435-4BE0-8722-D9CDBF917D0C}" destId="{765A9B2E-26CA-448F-96D8-07DBD2A615EE}" srcOrd="0" destOrd="0" parTransId="{67252262-841E-45C2-9120-8A231C97A73B}" sibTransId="{E43480CC-714C-4E65-9736-A6D909F9EE43}"/>
    <dgm:cxn modelId="{D28B2B16-D698-435F-B7FC-3A5B299531A7}" srcId="{207BAC90-C435-4BE0-8722-D9CDBF917D0C}" destId="{3BCCB011-C1A7-43A4-96AD-5F329F4F5250}" srcOrd="1" destOrd="0" parTransId="{049081FE-DC93-44C4-BD3D-15F24042AF8D}" sibTransId="{5890D395-5523-4B47-BD07-315CBF481F89}"/>
    <dgm:cxn modelId="{7D51A5A5-4776-41BF-8503-E64AAC873241}" type="presOf" srcId="{3BCCB011-C1A7-43A4-96AD-5F329F4F5250}" destId="{104A0EB1-CF22-4559-8483-E2217062FE25}" srcOrd="0" destOrd="1" presId="urn:microsoft.com/office/officeart/2005/8/layout/hList1"/>
    <dgm:cxn modelId="{DB4C8FCE-062D-4C34-9F2C-D4A620B72FDA}" type="presOf" srcId="{54B36886-9878-4B4A-8B13-423AD0537A06}" destId="{8E18EB76-2F6C-4D26-8961-2C62152E6B6F}" srcOrd="0" destOrd="0" presId="urn:microsoft.com/office/officeart/2005/8/layout/hList1"/>
    <dgm:cxn modelId="{A94BC0D8-03A6-453A-B98A-1D275FDBEE2F}" srcId="{05776AD8-211B-499F-A0EA-43E3660C4D63}" destId="{D05F6396-35B4-45A1-A8C1-D281A35133DB}" srcOrd="1" destOrd="0" parTransId="{518461A3-FED9-4EFF-8CF7-61FCE3456102}" sibTransId="{89032037-4C86-4EB9-AB5C-AF482D7C4A7A}"/>
    <dgm:cxn modelId="{DA995FBD-C5BB-4508-B3EF-9169DAECE949}" srcId="{E2AAE9D7-CB1F-47BE-BC63-CF9365DCB833}" destId="{54B36886-9878-4B4A-8B13-423AD0537A06}" srcOrd="0" destOrd="0" parTransId="{013BEB84-4E94-4F33-BCD2-9121389F3440}" sibTransId="{1DA8B7C6-2274-499B-B695-8EF906D1C7E7}"/>
    <dgm:cxn modelId="{AC17F14B-38BC-4366-999F-1B941D97E1D9}" srcId="{05776AD8-211B-499F-A0EA-43E3660C4D63}" destId="{207BAC90-C435-4BE0-8722-D9CDBF917D0C}" srcOrd="0" destOrd="0" parTransId="{153B30CA-5A8C-465F-BB25-5157B1FAFCD8}" sibTransId="{63AFE026-3355-4EA1-8073-19BDBF02B03B}"/>
    <dgm:cxn modelId="{3C7E3E88-19B9-422B-9677-099B04621FFF}" type="presOf" srcId="{207BAC90-C435-4BE0-8722-D9CDBF917D0C}" destId="{23F461B5-0784-484A-8866-7D9A9688B102}" srcOrd="0" destOrd="0" presId="urn:microsoft.com/office/officeart/2005/8/layout/hList1"/>
    <dgm:cxn modelId="{250392E7-1F1D-4909-AF64-340AD73E0837}" type="presOf" srcId="{765A9B2E-26CA-448F-96D8-07DBD2A615EE}" destId="{104A0EB1-CF22-4559-8483-E2217062FE25}" srcOrd="0" destOrd="0" presId="urn:microsoft.com/office/officeart/2005/8/layout/hList1"/>
    <dgm:cxn modelId="{B018FE9C-E775-4AA1-ACDD-318796F59270}" type="presParOf" srcId="{E550E400-855F-458A-AEB9-38F6127DC4AF}" destId="{8BFD0C4D-D38A-4AF2-8C76-52F49A18B521}" srcOrd="0" destOrd="0" presId="urn:microsoft.com/office/officeart/2005/8/layout/hList1"/>
    <dgm:cxn modelId="{D7A949E7-7084-45BB-AB37-2D4650899DB4}" type="presParOf" srcId="{8BFD0C4D-D38A-4AF2-8C76-52F49A18B521}" destId="{23F461B5-0784-484A-8866-7D9A9688B102}" srcOrd="0" destOrd="0" presId="urn:microsoft.com/office/officeart/2005/8/layout/hList1"/>
    <dgm:cxn modelId="{8E3BB54E-1BBE-461F-916D-A504095864C1}" type="presParOf" srcId="{8BFD0C4D-D38A-4AF2-8C76-52F49A18B521}" destId="{104A0EB1-CF22-4559-8483-E2217062FE25}" srcOrd="1" destOrd="0" presId="urn:microsoft.com/office/officeart/2005/8/layout/hList1"/>
    <dgm:cxn modelId="{416282A4-B243-46B6-A87C-8495BE47682F}" type="presParOf" srcId="{E550E400-855F-458A-AEB9-38F6127DC4AF}" destId="{75A689B2-0ABE-4EA9-A5D2-8AFB4C3AD47B}" srcOrd="1" destOrd="0" presId="urn:microsoft.com/office/officeart/2005/8/layout/hList1"/>
    <dgm:cxn modelId="{0D48DA37-B7C0-4819-865B-C46055E4F72C}" type="presParOf" srcId="{E550E400-855F-458A-AEB9-38F6127DC4AF}" destId="{8CDEBF7B-F40E-4A99-8F29-1D4962EA86E0}" srcOrd="2" destOrd="0" presId="urn:microsoft.com/office/officeart/2005/8/layout/hList1"/>
    <dgm:cxn modelId="{44BE194F-14A9-4845-A14D-EB9C3A48B7B7}" type="presParOf" srcId="{8CDEBF7B-F40E-4A99-8F29-1D4962EA86E0}" destId="{39C8D2CC-FAF0-41A4-AF1A-F30DDE021837}" srcOrd="0" destOrd="0" presId="urn:microsoft.com/office/officeart/2005/8/layout/hList1"/>
    <dgm:cxn modelId="{0C95DA98-56B1-43A9-AAAD-0642163CB301}" type="presParOf" srcId="{8CDEBF7B-F40E-4A99-8F29-1D4962EA86E0}" destId="{135FFFE2-6CBA-4CCF-981B-CC321D954ADF}" srcOrd="1" destOrd="0" presId="urn:microsoft.com/office/officeart/2005/8/layout/hList1"/>
    <dgm:cxn modelId="{FD41AF41-6544-4A96-9CE1-E9B35AC9F938}" type="presParOf" srcId="{E550E400-855F-458A-AEB9-38F6127DC4AF}" destId="{1C29CDA5-140D-4722-9235-7E0024AD9930}" srcOrd="3" destOrd="0" presId="urn:microsoft.com/office/officeart/2005/8/layout/hList1"/>
    <dgm:cxn modelId="{28856520-C8E7-450C-A0CB-D1EAF70E4572}" type="presParOf" srcId="{E550E400-855F-458A-AEB9-38F6127DC4AF}" destId="{2B2867A6-117C-4DC4-BD48-F51ABFACFD6C}" srcOrd="4" destOrd="0" presId="urn:microsoft.com/office/officeart/2005/8/layout/hList1"/>
    <dgm:cxn modelId="{42E56BCB-78C5-48FF-B9A9-FF3BED58E643}" type="presParOf" srcId="{2B2867A6-117C-4DC4-BD48-F51ABFACFD6C}" destId="{154891D4-4746-4AC5-98FA-E1153AC8D424}" srcOrd="0" destOrd="0" presId="urn:microsoft.com/office/officeart/2005/8/layout/hList1"/>
    <dgm:cxn modelId="{89D8DA3C-CE93-4FC0-86E4-2D8EB50DE511}" type="presParOf" srcId="{2B2867A6-117C-4DC4-BD48-F51ABFACFD6C}" destId="{8E18EB76-2F6C-4D26-8961-2C62152E6B6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1CE45-CD1D-4E95-A3CE-FCA179830176}">
      <dsp:nvSpPr>
        <dsp:cNvPr id="0" name=""/>
        <dsp:cNvSpPr/>
      </dsp:nvSpPr>
      <ds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fa-IR" sz="3600" b="1" kern="1200" dirty="0" smtClean="0">
              <a:solidFill>
                <a:schemeClr val="accent2">
                  <a:lumMod val="50000"/>
                </a:schemeClr>
              </a:solidFill>
              <a:cs typeface="B Nazanin" panose="00000400000000000000" pitchFamily="2" charset="-78"/>
            </a:rPr>
            <a:t>ثبت نام و انتخاب واحد</a:t>
          </a:r>
          <a:endParaRPr lang="en-US" sz="3600" b="1" kern="1200" dirty="0">
            <a:solidFill>
              <a:schemeClr val="accent2">
                <a:lumMod val="50000"/>
              </a:schemeClr>
            </a:solidFill>
            <a:cs typeface="B Nazanin" panose="00000400000000000000" pitchFamily="2" charset="-78"/>
          </a:endParaRPr>
        </a:p>
      </dsp:txBody>
      <dsp:txXfrm>
        <a:off x="27648" y="24657"/>
        <a:ext cx="6071964" cy="7925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F461B5-0784-484A-8866-7D9A9688B102}">
      <dsp:nvSpPr>
        <dsp:cNvPr id="0" name=""/>
        <dsp:cNvSpPr/>
      </dsp:nvSpPr>
      <dsp:spPr>
        <a:xfrm>
          <a:off x="2540" y="38775"/>
          <a:ext cx="2476500" cy="767097"/>
        </a:xfrm>
        <a:prstGeom prst="rect">
          <a:avLst/>
        </a:prstGeom>
        <a:gradFill rotWithShape="0">
          <a:gsLst>
            <a:gs pos="0">
              <a:schemeClr val="accent4">
                <a:lumMod val="50000"/>
              </a:schemeClr>
            </a:gs>
            <a:gs pos="100000">
              <a:srgbClr val="00B050"/>
            </a:gs>
            <a:gs pos="98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fa-IR" sz="2400" b="1" kern="1200" dirty="0" smtClean="0">
              <a:solidFill>
                <a:srgbClr val="002060"/>
              </a:solidFill>
              <a:cs typeface="B Nazanin" panose="00000400000000000000" pitchFamily="2" charset="-78"/>
            </a:rPr>
            <a:t>آیین نامه 1393</a:t>
          </a:r>
          <a:endParaRPr lang="en-US" sz="2400" b="1" kern="1200" dirty="0">
            <a:solidFill>
              <a:srgbClr val="002060"/>
            </a:solidFill>
            <a:cs typeface="B Nazanin" panose="00000400000000000000" pitchFamily="2" charset="-78"/>
          </a:endParaRPr>
        </a:p>
      </dsp:txBody>
      <dsp:txXfrm>
        <a:off x="2540" y="38775"/>
        <a:ext cx="2476500" cy="767097"/>
      </dsp:txXfrm>
    </dsp:sp>
    <dsp:sp modelId="{104A0EB1-CF22-4559-8483-E2217062FE25}">
      <dsp:nvSpPr>
        <dsp:cNvPr id="0" name=""/>
        <dsp:cNvSpPr/>
      </dsp:nvSpPr>
      <dsp:spPr>
        <a:xfrm>
          <a:off x="0" y="779494"/>
          <a:ext cx="2476500" cy="4355214"/>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sz="2400" b="1" kern="1200" dirty="0" smtClean="0">
              <a:solidFill>
                <a:srgbClr val="C00000"/>
              </a:solidFill>
              <a:cs typeface="B Nazanin" panose="00000400000000000000" pitchFamily="2" charset="-78"/>
            </a:rPr>
            <a:t>دوره آموزشی</a:t>
          </a:r>
          <a:r>
            <a:rPr lang="fa-IR" sz="2400" b="1" kern="1200" dirty="0" smtClean="0">
              <a:cs typeface="B Nazanin" panose="00000400000000000000" pitchFamily="2" charset="-78"/>
            </a:rPr>
            <a:t>: 18 واحد (9 واحد عمومی و 9 واحد تخصصی)</a:t>
          </a:r>
          <a:endParaRPr lang="en-US" sz="2400" b="1" kern="1200" dirty="0">
            <a:cs typeface="B Nazanin" panose="00000400000000000000" pitchFamily="2" charset="-78"/>
          </a:endParaRPr>
        </a:p>
        <a:p>
          <a:pPr marL="228600" lvl="1" indent="-228600" algn="r" defTabSz="1066800" rtl="1">
            <a:lnSpc>
              <a:spcPct val="90000"/>
            </a:lnSpc>
            <a:spcBef>
              <a:spcPct val="0"/>
            </a:spcBef>
            <a:spcAft>
              <a:spcPct val="15000"/>
            </a:spcAft>
            <a:buChar char="••"/>
          </a:pPr>
          <a:r>
            <a:rPr lang="fa-IR" sz="2400" b="1" kern="1200" dirty="0" smtClean="0">
              <a:solidFill>
                <a:srgbClr val="C00000"/>
              </a:solidFill>
              <a:cs typeface="B Nazanin" panose="00000400000000000000" pitchFamily="2" charset="-78"/>
            </a:rPr>
            <a:t>دوره پژوهشی</a:t>
          </a:r>
          <a:r>
            <a:rPr lang="fa-IR" sz="2400" b="1" kern="1200" dirty="0" smtClean="0">
              <a:cs typeface="B Nazanin" panose="00000400000000000000" pitchFamily="2" charset="-78"/>
            </a:rPr>
            <a:t>: 6 واحد کار در عرصه متناسب با پایان نامه، 22 واحد پایان نامه</a:t>
          </a:r>
          <a:endParaRPr lang="en-US" sz="2400" b="1" kern="1200" dirty="0">
            <a:cs typeface="B Nazanin" panose="00000400000000000000" pitchFamily="2" charset="-78"/>
          </a:endParaRPr>
        </a:p>
      </dsp:txBody>
      <dsp:txXfrm>
        <a:off x="0" y="779494"/>
        <a:ext cx="2476500" cy="4355214"/>
      </dsp:txXfrm>
    </dsp:sp>
    <dsp:sp modelId="{39C8D2CC-FAF0-41A4-AF1A-F30DDE021837}">
      <dsp:nvSpPr>
        <dsp:cNvPr id="0" name=""/>
        <dsp:cNvSpPr/>
      </dsp:nvSpPr>
      <dsp:spPr>
        <a:xfrm>
          <a:off x="2825750" y="10384"/>
          <a:ext cx="2476500" cy="831489"/>
        </a:xfrm>
        <a:prstGeom prst="rect">
          <a:avLst/>
        </a:prstGeom>
        <a:gradFill rotWithShape="0">
          <a:gsLst>
            <a:gs pos="100000">
              <a:srgbClr val="FFC000"/>
            </a:gs>
            <a:gs pos="0">
              <a:schemeClr val="accent4">
                <a:lumMod val="50000"/>
              </a:schemeClr>
            </a:gs>
            <a:gs pos="100000">
              <a:schemeClr val="accent1">
                <a:hueOff val="0"/>
                <a:satOff val="0"/>
                <a:lumOff val="0"/>
                <a:alphaOff val="0"/>
                <a:satMod val="110000"/>
                <a:lumMod val="100000"/>
                <a:shade val="100000"/>
              </a:schemeClr>
            </a:gs>
            <a:gs pos="99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fa-IR" sz="2400" b="1" kern="1200" dirty="0" smtClean="0">
              <a:solidFill>
                <a:srgbClr val="002060"/>
              </a:solidFill>
              <a:cs typeface="B Nazanin" panose="00000400000000000000" pitchFamily="2" charset="-78"/>
            </a:rPr>
            <a:t>آیین نامه 1392</a:t>
          </a:r>
          <a:endParaRPr lang="en-US" sz="2400" b="1" kern="1200" dirty="0">
            <a:solidFill>
              <a:srgbClr val="002060"/>
            </a:solidFill>
            <a:cs typeface="B Nazanin" panose="00000400000000000000" pitchFamily="2" charset="-78"/>
          </a:endParaRPr>
        </a:p>
      </dsp:txBody>
      <dsp:txXfrm>
        <a:off x="2825750" y="10384"/>
        <a:ext cx="2476500" cy="831489"/>
      </dsp:txXfrm>
    </dsp:sp>
    <dsp:sp modelId="{135FFFE2-6CBA-4CCF-981B-CC321D954ADF}">
      <dsp:nvSpPr>
        <dsp:cNvPr id="0" name=""/>
        <dsp:cNvSpPr/>
      </dsp:nvSpPr>
      <dsp:spPr>
        <a:xfrm>
          <a:off x="2825750" y="719939"/>
          <a:ext cx="2476500" cy="4404384"/>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sz="2400" b="1" kern="1200" dirty="0" smtClean="0">
              <a:solidFill>
                <a:srgbClr val="C00000"/>
              </a:solidFill>
              <a:cs typeface="B Nazanin" panose="00000400000000000000" pitchFamily="2" charset="-78"/>
            </a:rPr>
            <a:t>دوره آموزشی </a:t>
          </a:r>
          <a:r>
            <a:rPr lang="fa-IR" sz="2400" b="1" kern="1200" dirty="0" smtClean="0">
              <a:cs typeface="B Nazanin" panose="00000400000000000000" pitchFamily="2" charset="-78"/>
            </a:rPr>
            <a:t>: 12 واحد</a:t>
          </a:r>
          <a:endParaRPr lang="en-US" sz="2400" b="1" kern="1200" dirty="0">
            <a:cs typeface="B Nazanin" panose="00000400000000000000" pitchFamily="2" charset="-78"/>
          </a:endParaRPr>
        </a:p>
        <a:p>
          <a:pPr marL="228600" lvl="1" indent="-228600" algn="r" defTabSz="1066800" rtl="1">
            <a:lnSpc>
              <a:spcPct val="90000"/>
            </a:lnSpc>
            <a:spcBef>
              <a:spcPct val="0"/>
            </a:spcBef>
            <a:spcAft>
              <a:spcPct val="15000"/>
            </a:spcAft>
            <a:buChar char="••"/>
          </a:pPr>
          <a:r>
            <a:rPr lang="fa-IR" sz="2400" b="1" kern="1200" dirty="0" smtClean="0">
              <a:solidFill>
                <a:srgbClr val="C00000"/>
              </a:solidFill>
              <a:cs typeface="B Nazanin" panose="00000400000000000000" pitchFamily="2" charset="-78"/>
            </a:rPr>
            <a:t>دوره پژوهشی</a:t>
          </a:r>
          <a:r>
            <a:rPr lang="fa-IR" sz="2400" b="1" kern="1200" dirty="0" smtClean="0">
              <a:cs typeface="B Nazanin" panose="00000400000000000000" pitchFamily="2" charset="-78"/>
            </a:rPr>
            <a:t>: 6 واحد کارورزی، 22 واحد پایان نامه</a:t>
          </a:r>
          <a:endParaRPr lang="en-US" sz="2400" b="1" kern="1200" dirty="0">
            <a:cs typeface="B Nazanin" panose="00000400000000000000" pitchFamily="2" charset="-78"/>
          </a:endParaRPr>
        </a:p>
      </dsp:txBody>
      <dsp:txXfrm>
        <a:off x="2825750" y="719939"/>
        <a:ext cx="2476500" cy="4404384"/>
      </dsp:txXfrm>
    </dsp:sp>
    <dsp:sp modelId="{154891D4-4746-4AC5-98FA-E1153AC8D424}">
      <dsp:nvSpPr>
        <dsp:cNvPr id="0" name=""/>
        <dsp:cNvSpPr/>
      </dsp:nvSpPr>
      <dsp:spPr>
        <a:xfrm>
          <a:off x="5648960" y="40448"/>
          <a:ext cx="2476500" cy="821918"/>
        </a:xfrm>
        <a:prstGeom prst="rect">
          <a:avLst/>
        </a:prstGeom>
        <a:gradFill rotWithShape="0">
          <a:gsLst>
            <a:gs pos="0">
              <a:schemeClr val="accent4">
                <a:lumMod val="50000"/>
              </a:schemeClr>
            </a:gs>
            <a:gs pos="100000">
              <a:srgbClr val="FFFF00"/>
            </a:gs>
            <a:gs pos="100000">
              <a:srgbClr val="00B0F0"/>
            </a:gs>
            <a:gs pos="92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fa-IR" sz="2400" b="1" kern="1200" dirty="0" smtClean="0">
              <a:solidFill>
                <a:srgbClr val="002060"/>
              </a:solidFill>
              <a:cs typeface="B Nazanin" panose="00000400000000000000" pitchFamily="2" charset="-78"/>
            </a:rPr>
            <a:t>آیین نامه  1387</a:t>
          </a:r>
          <a:endParaRPr lang="en-US" sz="2400" b="1" kern="1200" dirty="0">
            <a:solidFill>
              <a:srgbClr val="002060"/>
            </a:solidFill>
            <a:cs typeface="B Nazanin" panose="00000400000000000000" pitchFamily="2" charset="-78"/>
          </a:endParaRPr>
        </a:p>
      </dsp:txBody>
      <dsp:txXfrm>
        <a:off x="5648960" y="40448"/>
        <a:ext cx="2476500" cy="821918"/>
      </dsp:txXfrm>
    </dsp:sp>
    <dsp:sp modelId="{8E18EB76-2F6C-4D26-8961-2C62152E6B6F}">
      <dsp:nvSpPr>
        <dsp:cNvPr id="0" name=""/>
        <dsp:cNvSpPr/>
      </dsp:nvSpPr>
      <dsp:spPr>
        <a:xfrm>
          <a:off x="5651499" y="779494"/>
          <a:ext cx="2476500" cy="4355214"/>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r" defTabSz="889000" rtl="1">
            <a:lnSpc>
              <a:spcPct val="90000"/>
            </a:lnSpc>
            <a:spcBef>
              <a:spcPct val="0"/>
            </a:spcBef>
            <a:spcAft>
              <a:spcPct val="15000"/>
            </a:spcAft>
            <a:buChar char="••"/>
          </a:pPr>
          <a:r>
            <a:rPr lang="fa-IR" sz="2000" b="1" kern="1200" dirty="0" smtClean="0">
              <a:solidFill>
                <a:srgbClr val="C00000"/>
              </a:solidFill>
              <a:cs typeface="B Nazanin" panose="00000400000000000000" pitchFamily="2" charset="-78"/>
            </a:rPr>
            <a:t>دوره اول</a:t>
          </a:r>
          <a:r>
            <a:rPr lang="fa-IR" sz="2000" b="1" kern="1200" dirty="0" smtClean="0">
              <a:cs typeface="B Nazanin" panose="00000400000000000000" pitchFamily="2" charset="-78"/>
            </a:rPr>
            <a:t>: 20 واحد آموزشی و 4 واحد پژوهشی در قالب پایان نامه</a:t>
          </a:r>
          <a:endParaRPr lang="en-US" sz="2000" b="1" kern="1200" dirty="0">
            <a:cs typeface="B Nazanin" panose="00000400000000000000" pitchFamily="2" charset="-78"/>
          </a:endParaRPr>
        </a:p>
        <a:p>
          <a:pPr marL="228600" lvl="1" indent="-228600" algn="r" defTabSz="889000" rtl="1">
            <a:lnSpc>
              <a:spcPct val="90000"/>
            </a:lnSpc>
            <a:spcBef>
              <a:spcPct val="0"/>
            </a:spcBef>
            <a:spcAft>
              <a:spcPct val="15000"/>
            </a:spcAft>
            <a:buChar char="••"/>
          </a:pPr>
          <a:r>
            <a:rPr lang="fa-IR" sz="2000" b="1" kern="1200" dirty="0" smtClean="0">
              <a:solidFill>
                <a:srgbClr val="C00000"/>
              </a:solidFill>
              <a:cs typeface="B Nazanin" panose="00000400000000000000" pitchFamily="2" charset="-78"/>
            </a:rPr>
            <a:t>دوره دوم</a:t>
          </a:r>
          <a:r>
            <a:rPr lang="fa-IR" sz="2000" b="1" kern="1200" dirty="0" smtClean="0">
              <a:cs typeface="B Nazanin" panose="00000400000000000000" pitchFamily="2" charset="-78"/>
            </a:rPr>
            <a:t>: 10 واحد آموزشی و 30 واحد پژوهشی در قالب پایان نامه</a:t>
          </a:r>
          <a:endParaRPr lang="en-US" sz="2000" b="1" kern="1200" dirty="0">
            <a:cs typeface="B Nazanin" panose="00000400000000000000" pitchFamily="2" charset="-78"/>
          </a:endParaRPr>
        </a:p>
      </dsp:txBody>
      <dsp:txXfrm>
        <a:off x="5651499" y="779494"/>
        <a:ext cx="2476500" cy="43552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F461B5-0784-484A-8866-7D9A9688B102}">
      <dsp:nvSpPr>
        <dsp:cNvPr id="0" name=""/>
        <dsp:cNvSpPr/>
      </dsp:nvSpPr>
      <dsp:spPr>
        <a:xfrm>
          <a:off x="28147" y="50226"/>
          <a:ext cx="2476500" cy="992617"/>
        </a:xfrm>
        <a:prstGeom prst="rect">
          <a:avLst/>
        </a:prstGeom>
        <a:gradFill rotWithShape="0">
          <a:gsLst>
            <a:gs pos="0">
              <a:schemeClr val="accent4">
                <a:lumMod val="50000"/>
              </a:schemeClr>
            </a:gs>
            <a:gs pos="100000">
              <a:srgbClr val="00B050"/>
            </a:gs>
            <a:gs pos="98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fa-IR" sz="2400" b="1" kern="1200" dirty="0" smtClean="0">
              <a:solidFill>
                <a:srgbClr val="002060"/>
              </a:solidFill>
              <a:cs typeface="B Nazanin" panose="00000400000000000000" pitchFamily="2" charset="-78"/>
            </a:rPr>
            <a:t>آیین نامه 1393</a:t>
          </a:r>
          <a:endParaRPr lang="en-US" sz="2400" b="1" kern="1200" dirty="0">
            <a:solidFill>
              <a:srgbClr val="002060"/>
            </a:solidFill>
            <a:cs typeface="B Nazanin" panose="00000400000000000000" pitchFamily="2" charset="-78"/>
          </a:endParaRPr>
        </a:p>
      </dsp:txBody>
      <dsp:txXfrm>
        <a:off x="28147" y="50226"/>
        <a:ext cx="2476500" cy="992617"/>
      </dsp:txXfrm>
    </dsp:sp>
    <dsp:sp modelId="{104A0EB1-CF22-4559-8483-E2217062FE25}">
      <dsp:nvSpPr>
        <dsp:cNvPr id="0" name=""/>
        <dsp:cNvSpPr/>
      </dsp:nvSpPr>
      <dsp:spPr>
        <a:xfrm>
          <a:off x="28147" y="1068935"/>
          <a:ext cx="2476500" cy="3449040"/>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sz="2400" b="1" kern="1200" dirty="0" smtClean="0">
              <a:solidFill>
                <a:schemeClr val="accent5">
                  <a:lumMod val="50000"/>
                </a:schemeClr>
              </a:solidFill>
              <a:cs typeface="B Nazanin" panose="00000400000000000000" pitchFamily="2" charset="-78"/>
            </a:rPr>
            <a:t>حداکثر دو نیمسال تحصیلی به مدت مجاز تحصیل دانشجو در دوره آموزشی و پژوهشی کم یا اضافه</a:t>
          </a:r>
          <a:endParaRPr lang="en-US" sz="2400" b="1" kern="1200" dirty="0">
            <a:solidFill>
              <a:schemeClr val="accent5">
                <a:lumMod val="50000"/>
              </a:schemeClr>
            </a:solidFill>
            <a:cs typeface="B Nazanin" panose="00000400000000000000" pitchFamily="2" charset="-78"/>
          </a:endParaRPr>
        </a:p>
      </dsp:txBody>
      <dsp:txXfrm>
        <a:off x="28147" y="1068935"/>
        <a:ext cx="2476500" cy="3449040"/>
      </dsp:txXfrm>
    </dsp:sp>
    <dsp:sp modelId="{39C8D2CC-FAF0-41A4-AF1A-F30DDE021837}">
      <dsp:nvSpPr>
        <dsp:cNvPr id="0" name=""/>
        <dsp:cNvSpPr/>
      </dsp:nvSpPr>
      <dsp:spPr>
        <a:xfrm>
          <a:off x="2825750" y="77028"/>
          <a:ext cx="2476500" cy="1071330"/>
        </a:xfrm>
        <a:prstGeom prst="rect">
          <a:avLst/>
        </a:prstGeom>
        <a:gradFill rotWithShape="0">
          <a:gsLst>
            <a:gs pos="100000">
              <a:srgbClr val="FFC000"/>
            </a:gs>
            <a:gs pos="0">
              <a:schemeClr val="accent4">
                <a:lumMod val="50000"/>
              </a:schemeClr>
            </a:gs>
            <a:gs pos="100000">
              <a:schemeClr val="accent1">
                <a:hueOff val="0"/>
                <a:satOff val="0"/>
                <a:lumOff val="0"/>
                <a:alphaOff val="0"/>
                <a:satMod val="110000"/>
                <a:lumMod val="100000"/>
                <a:shade val="100000"/>
              </a:schemeClr>
            </a:gs>
            <a:gs pos="99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fa-IR" sz="2400" b="1" kern="1200" dirty="0" smtClean="0">
              <a:solidFill>
                <a:srgbClr val="002060"/>
              </a:solidFill>
              <a:cs typeface="B Nazanin" panose="00000400000000000000" pitchFamily="2" charset="-78"/>
            </a:rPr>
            <a:t>آیین نامه 1392</a:t>
          </a:r>
          <a:endParaRPr lang="en-US" sz="2400" b="1" kern="1200" dirty="0">
            <a:solidFill>
              <a:srgbClr val="002060"/>
            </a:solidFill>
            <a:cs typeface="B Nazanin" panose="00000400000000000000" pitchFamily="2" charset="-78"/>
          </a:endParaRPr>
        </a:p>
      </dsp:txBody>
      <dsp:txXfrm>
        <a:off x="2825750" y="77028"/>
        <a:ext cx="2476500" cy="1071330"/>
      </dsp:txXfrm>
    </dsp:sp>
    <dsp:sp modelId="{135FFFE2-6CBA-4CCF-981B-CC321D954ADF}">
      <dsp:nvSpPr>
        <dsp:cNvPr id="0" name=""/>
        <dsp:cNvSpPr/>
      </dsp:nvSpPr>
      <dsp:spPr>
        <a:xfrm>
          <a:off x="2825750" y="987833"/>
          <a:ext cx="2476500" cy="3577759"/>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sz="2400" b="1" kern="1200" dirty="0" smtClean="0">
              <a:solidFill>
                <a:schemeClr val="accent5">
                  <a:lumMod val="50000"/>
                </a:schemeClr>
              </a:solidFill>
              <a:cs typeface="B Nazanin" panose="00000400000000000000" pitchFamily="2" charset="-78"/>
            </a:rPr>
            <a:t>حداکثر دو نیمسال تحصیلی به مدت مجاز تحصیل دانشجو در دوره آموزشی و پژوهشی</a:t>
          </a:r>
          <a:endParaRPr lang="en-US" sz="2400" b="1" kern="1200" dirty="0">
            <a:solidFill>
              <a:schemeClr val="accent5">
                <a:lumMod val="50000"/>
              </a:schemeClr>
            </a:solidFill>
            <a:cs typeface="B Nazanin" panose="00000400000000000000" pitchFamily="2" charset="-78"/>
          </a:endParaRPr>
        </a:p>
      </dsp:txBody>
      <dsp:txXfrm>
        <a:off x="2825750" y="987833"/>
        <a:ext cx="2476500" cy="3577759"/>
      </dsp:txXfrm>
    </dsp:sp>
    <dsp:sp modelId="{154891D4-4746-4AC5-98FA-E1153AC8D424}">
      <dsp:nvSpPr>
        <dsp:cNvPr id="0" name=""/>
        <dsp:cNvSpPr/>
      </dsp:nvSpPr>
      <dsp:spPr>
        <a:xfrm>
          <a:off x="5637419" y="44502"/>
          <a:ext cx="2476500" cy="990600"/>
        </a:xfrm>
        <a:prstGeom prst="rect">
          <a:avLst/>
        </a:prstGeom>
        <a:gradFill rotWithShape="0">
          <a:gsLst>
            <a:gs pos="0">
              <a:schemeClr val="accent4">
                <a:lumMod val="50000"/>
              </a:schemeClr>
            </a:gs>
            <a:gs pos="100000">
              <a:srgbClr val="FFFF00"/>
            </a:gs>
            <a:gs pos="100000">
              <a:srgbClr val="00B0F0"/>
            </a:gs>
            <a:gs pos="92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fa-IR" sz="2400" b="1" kern="1200" dirty="0" smtClean="0">
              <a:solidFill>
                <a:srgbClr val="002060"/>
              </a:solidFill>
              <a:cs typeface="B Nazanin" panose="00000400000000000000" pitchFamily="2" charset="-78"/>
            </a:rPr>
            <a:t>آیین نامه  1387</a:t>
          </a:r>
          <a:endParaRPr lang="en-US" sz="2400" b="1" kern="1200" dirty="0">
            <a:solidFill>
              <a:srgbClr val="002060"/>
            </a:solidFill>
            <a:cs typeface="B Nazanin" panose="00000400000000000000" pitchFamily="2" charset="-78"/>
          </a:endParaRPr>
        </a:p>
      </dsp:txBody>
      <dsp:txXfrm>
        <a:off x="5637419" y="44502"/>
        <a:ext cx="2476500" cy="990600"/>
      </dsp:txXfrm>
    </dsp:sp>
    <dsp:sp modelId="{8E18EB76-2F6C-4D26-8961-2C62152E6B6F}">
      <dsp:nvSpPr>
        <dsp:cNvPr id="0" name=""/>
        <dsp:cNvSpPr/>
      </dsp:nvSpPr>
      <dsp:spPr>
        <a:xfrm>
          <a:off x="5637419" y="1017739"/>
          <a:ext cx="2476500" cy="3549235"/>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altLang="en-US" sz="2400" b="1" kern="1200" dirty="0" smtClean="0">
              <a:solidFill>
                <a:schemeClr val="accent5">
                  <a:lumMod val="50000"/>
                </a:schemeClr>
              </a:solidFill>
              <a:cs typeface="B Nazanin" panose="00000400000000000000" pitchFamily="2" charset="-78"/>
            </a:rPr>
            <a:t>حداکثر </a:t>
          </a:r>
          <a:r>
            <a:rPr lang="fa-IR" altLang="en-US" sz="2400" b="1" u="sng" kern="1200" dirty="0" smtClean="0">
              <a:solidFill>
                <a:schemeClr val="accent5">
                  <a:lumMod val="50000"/>
                </a:schemeClr>
              </a:solidFill>
              <a:cs typeface="B Nazanin" panose="00000400000000000000" pitchFamily="2" charset="-78"/>
            </a:rPr>
            <a:t>یک نیمسال تحصیلی </a:t>
          </a:r>
          <a:r>
            <a:rPr lang="fa-IR" altLang="en-US" sz="2400" b="1" kern="1200" dirty="0" smtClean="0">
              <a:solidFill>
                <a:schemeClr val="accent5">
                  <a:lumMod val="50000"/>
                </a:schemeClr>
              </a:solidFill>
              <a:cs typeface="B Nazanin" panose="00000400000000000000" pitchFamily="2" charset="-78"/>
            </a:rPr>
            <a:t>به مدت مجاز تحصیل دانشجو در دوره آموزشی و حداکثر </a:t>
          </a:r>
          <a:r>
            <a:rPr lang="fa-IR" altLang="en-US" sz="2400" b="1" u="sng" kern="1200" dirty="0" smtClean="0">
              <a:solidFill>
                <a:schemeClr val="accent5">
                  <a:lumMod val="50000"/>
                </a:schemeClr>
              </a:solidFill>
              <a:cs typeface="B Nazanin" panose="00000400000000000000" pitchFamily="2" charset="-78"/>
            </a:rPr>
            <a:t>دو نیمسال </a:t>
          </a:r>
          <a:r>
            <a:rPr lang="fa-IR" altLang="en-US" sz="2400" b="1" kern="1200" dirty="0" smtClean="0">
              <a:solidFill>
                <a:schemeClr val="accent5">
                  <a:lumMod val="50000"/>
                </a:schemeClr>
              </a:solidFill>
              <a:cs typeface="B Nazanin" panose="00000400000000000000" pitchFamily="2" charset="-78"/>
            </a:rPr>
            <a:t>در دوره پژوهشی </a:t>
          </a:r>
          <a:endParaRPr lang="en-US" sz="2400" b="1" kern="1200" dirty="0">
            <a:solidFill>
              <a:schemeClr val="accent5">
                <a:lumMod val="50000"/>
              </a:schemeClr>
            </a:solidFill>
            <a:cs typeface="B Nazanin" panose="00000400000000000000" pitchFamily="2" charset="-78"/>
          </a:endParaRPr>
        </a:p>
      </dsp:txBody>
      <dsp:txXfrm>
        <a:off x="5637419" y="1017739"/>
        <a:ext cx="2476500" cy="35492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F461B5-0784-484A-8866-7D9A9688B102}">
      <dsp:nvSpPr>
        <dsp:cNvPr id="0" name=""/>
        <dsp:cNvSpPr/>
      </dsp:nvSpPr>
      <dsp:spPr>
        <a:xfrm>
          <a:off x="126744" y="0"/>
          <a:ext cx="3798093" cy="1381765"/>
        </a:xfrm>
        <a:prstGeom prst="rect">
          <a:avLst/>
        </a:prstGeom>
        <a:gradFill rotWithShape="0">
          <a:gsLst>
            <a:gs pos="0">
              <a:schemeClr val="accent4">
                <a:lumMod val="50000"/>
              </a:schemeClr>
            </a:gs>
            <a:gs pos="100000">
              <a:srgbClr val="00B050"/>
            </a:gs>
            <a:gs pos="98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en-US" sz="2400" b="1" kern="1200" dirty="0" smtClean="0">
              <a:solidFill>
                <a:srgbClr val="002060"/>
              </a:solidFill>
              <a:cs typeface="B Nazanin" panose="00000400000000000000" pitchFamily="2" charset="-78"/>
            </a:rPr>
            <a:t> MPH </a:t>
          </a:r>
          <a:r>
            <a:rPr lang="fa-IR" sz="2400" b="1" kern="1200" dirty="0" smtClean="0">
              <a:solidFill>
                <a:srgbClr val="002060"/>
              </a:solidFill>
              <a:cs typeface="B Nazanin" panose="00000400000000000000" pitchFamily="2" charset="-78"/>
            </a:rPr>
            <a:t>عمومی و گرایش های مرتبط:</a:t>
          </a:r>
          <a:endParaRPr lang="en-US" sz="2400" b="1" kern="1200" dirty="0">
            <a:solidFill>
              <a:srgbClr val="002060"/>
            </a:solidFill>
            <a:cs typeface="B Nazanin" panose="00000400000000000000" pitchFamily="2" charset="-78"/>
          </a:endParaRPr>
        </a:p>
      </dsp:txBody>
      <dsp:txXfrm>
        <a:off x="126744" y="0"/>
        <a:ext cx="3798093" cy="1381765"/>
      </dsp:txXfrm>
    </dsp:sp>
    <dsp:sp modelId="{104A0EB1-CF22-4559-8483-E2217062FE25}">
      <dsp:nvSpPr>
        <dsp:cNvPr id="0" name=""/>
        <dsp:cNvSpPr/>
      </dsp:nvSpPr>
      <dsp:spPr>
        <a:xfrm>
          <a:off x="140683" y="1358628"/>
          <a:ext cx="3798093" cy="4134806"/>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r" defTabSz="800100" rtl="1">
            <a:lnSpc>
              <a:spcPct val="90000"/>
            </a:lnSpc>
            <a:spcBef>
              <a:spcPct val="0"/>
            </a:spcBef>
            <a:spcAft>
              <a:spcPct val="15000"/>
            </a:spcAft>
            <a:buChar char="••"/>
          </a:pPr>
          <a:r>
            <a:rPr lang="fa-IR" sz="1800" b="1" kern="1200" dirty="0" smtClean="0">
              <a:solidFill>
                <a:srgbClr val="002060"/>
              </a:solidFill>
              <a:cs typeface="B Nazanin" panose="00000400000000000000" pitchFamily="2" charset="-78"/>
            </a:rPr>
            <a:t>مدت مجاز تحصیل: شش نیمسال تحصیلی</a:t>
          </a:r>
          <a:endParaRPr lang="en-US" sz="1800" b="1" kern="1200" dirty="0">
            <a:solidFill>
              <a:srgbClr val="002060"/>
            </a:solidFill>
            <a:cs typeface="B Nazanin" panose="00000400000000000000" pitchFamily="2" charset="-78"/>
          </a:endParaRPr>
        </a:p>
        <a:p>
          <a:pPr marL="171450" lvl="1" indent="-171450" algn="r" defTabSz="800100" rtl="1">
            <a:lnSpc>
              <a:spcPct val="90000"/>
            </a:lnSpc>
            <a:spcBef>
              <a:spcPct val="0"/>
            </a:spcBef>
            <a:spcAft>
              <a:spcPct val="15000"/>
            </a:spcAft>
            <a:buChar char="••"/>
          </a:pPr>
          <a:r>
            <a:rPr lang="fa-IR" sz="1800" b="1" kern="1200" dirty="0" smtClean="0">
              <a:solidFill>
                <a:srgbClr val="002060"/>
              </a:solidFill>
              <a:cs typeface="B Nazanin" panose="00000400000000000000" pitchFamily="2" charset="-78"/>
            </a:rPr>
            <a:t>از نیمسال هفتم دانشجو بایستی درخواست تمدید سنوات خود را حداقل دو هفته قبل از شروع نیمسال ارائه دهد</a:t>
          </a:r>
          <a:r>
            <a:rPr lang="fa-IR" sz="1800" kern="1200" dirty="0" smtClean="0">
              <a:solidFill>
                <a:srgbClr val="002060"/>
              </a:solidFill>
              <a:cs typeface="B Nazanin" panose="00000400000000000000" pitchFamily="2" charset="-78"/>
            </a:rPr>
            <a:t>.</a:t>
          </a:r>
          <a:endParaRPr lang="en-US" sz="1800" b="1" kern="1200" dirty="0">
            <a:solidFill>
              <a:srgbClr val="002060"/>
            </a:solidFill>
            <a:cs typeface="B Nazanin" panose="00000400000000000000" pitchFamily="2" charset="-78"/>
          </a:endParaRPr>
        </a:p>
        <a:p>
          <a:pPr marL="171450" lvl="1" indent="-171450" algn="r" defTabSz="800100" rtl="1">
            <a:lnSpc>
              <a:spcPct val="90000"/>
            </a:lnSpc>
            <a:spcBef>
              <a:spcPct val="0"/>
            </a:spcBef>
            <a:spcAft>
              <a:spcPct val="15000"/>
            </a:spcAft>
            <a:buChar char="••"/>
          </a:pPr>
          <a:r>
            <a:rPr lang="fa-IR" sz="1800" kern="1200" dirty="0" smtClean="0">
              <a:solidFill>
                <a:srgbClr val="002060"/>
              </a:solidFill>
              <a:cs typeface="B Nazanin" panose="00000400000000000000" pitchFamily="2" charset="-78"/>
            </a:rPr>
            <a:t> </a:t>
          </a:r>
          <a:r>
            <a:rPr lang="fa-IR" altLang="en-US" sz="1800" kern="1200" dirty="0" smtClean="0">
              <a:solidFill>
                <a:srgbClr val="002060"/>
              </a:solidFill>
              <a:cs typeface="B Nazanin" panose="00000400000000000000" pitchFamily="2" charset="-78"/>
            </a:rPr>
            <a:t>شورای تحصیلات تکمیلی دانشگاه می تواند، درموارد استثنایی به پیشنهاد استاد راهنما و تایید شورای تحصیلات تکمیلی دانشکده </a:t>
          </a:r>
          <a:r>
            <a:rPr lang="fa-IR" altLang="en-US" sz="1800" b="1" u="sng" kern="1200" dirty="0" smtClean="0">
              <a:solidFill>
                <a:srgbClr val="002060"/>
              </a:solidFill>
              <a:cs typeface="B Nazanin" panose="00000400000000000000" pitchFamily="2" charset="-78"/>
            </a:rPr>
            <a:t>حداکثر یک نیمسال تحصیلی به مدت مجاز تحصیل دانشجو اضافه نماید.</a:t>
          </a:r>
          <a:endParaRPr lang="en-US" sz="1800" b="1" kern="1200" dirty="0">
            <a:solidFill>
              <a:srgbClr val="002060"/>
            </a:solidFill>
            <a:cs typeface="B Nazanin" panose="00000400000000000000" pitchFamily="2" charset="-78"/>
          </a:endParaRPr>
        </a:p>
      </dsp:txBody>
      <dsp:txXfrm>
        <a:off x="140683" y="1358628"/>
        <a:ext cx="3798093" cy="4134806"/>
      </dsp:txXfrm>
    </dsp:sp>
    <dsp:sp modelId="{154891D4-4746-4AC5-98FA-E1153AC8D424}">
      <dsp:nvSpPr>
        <dsp:cNvPr id="0" name=""/>
        <dsp:cNvSpPr/>
      </dsp:nvSpPr>
      <dsp:spPr>
        <a:xfrm>
          <a:off x="4264197" y="0"/>
          <a:ext cx="3798093" cy="1519237"/>
        </a:xfrm>
        <a:prstGeom prst="rect">
          <a:avLst/>
        </a:prstGeom>
        <a:gradFill rotWithShape="0">
          <a:gsLst>
            <a:gs pos="0">
              <a:schemeClr val="accent4">
                <a:lumMod val="50000"/>
              </a:schemeClr>
            </a:gs>
            <a:gs pos="100000">
              <a:srgbClr val="FFFF00"/>
            </a:gs>
            <a:gs pos="100000">
              <a:srgbClr val="00B0F0"/>
            </a:gs>
            <a:gs pos="92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en-US" sz="2400" b="1" kern="1200" dirty="0" smtClean="0">
              <a:solidFill>
                <a:srgbClr val="002060"/>
              </a:solidFill>
              <a:cs typeface="B Nazanin" panose="00000400000000000000" pitchFamily="2" charset="-78"/>
            </a:rPr>
            <a:t>MPH</a:t>
          </a:r>
          <a:r>
            <a:rPr lang="fa-IR" sz="2400" b="1" kern="1200" dirty="0" smtClean="0">
              <a:solidFill>
                <a:srgbClr val="002060"/>
              </a:solidFill>
              <a:cs typeface="B Nazanin" panose="00000400000000000000" pitchFamily="2" charset="-78"/>
            </a:rPr>
            <a:t> پزشک خانواده:</a:t>
          </a:r>
          <a:endParaRPr lang="en-US" sz="2400" b="1" kern="1200" dirty="0">
            <a:solidFill>
              <a:srgbClr val="002060"/>
            </a:solidFill>
            <a:cs typeface="B Nazanin" panose="00000400000000000000" pitchFamily="2" charset="-78"/>
          </a:endParaRPr>
        </a:p>
      </dsp:txBody>
      <dsp:txXfrm>
        <a:off x="4264197" y="0"/>
        <a:ext cx="3798093" cy="1519237"/>
      </dsp:txXfrm>
    </dsp:sp>
    <dsp:sp modelId="{8E18EB76-2F6C-4D26-8961-2C62152E6B6F}">
      <dsp:nvSpPr>
        <dsp:cNvPr id="0" name=""/>
        <dsp:cNvSpPr/>
      </dsp:nvSpPr>
      <dsp:spPr>
        <a:xfrm>
          <a:off x="4264197" y="1424125"/>
          <a:ext cx="3798093" cy="4069309"/>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sz="2400" b="1" kern="1200" dirty="0" smtClean="0">
              <a:solidFill>
                <a:srgbClr val="002060"/>
              </a:solidFill>
              <a:cs typeface="B Nazanin" panose="00000400000000000000" pitchFamily="2" charset="-78"/>
            </a:rPr>
            <a:t>حداکثر مدت مجاز تحصیل در این دوره 5 سال است.</a:t>
          </a:r>
          <a:endParaRPr lang="en-US" sz="2400" b="1" kern="1200" dirty="0">
            <a:solidFill>
              <a:srgbClr val="002060"/>
            </a:solidFill>
            <a:cs typeface="B Nazanin" panose="00000400000000000000" pitchFamily="2" charset="-78"/>
          </a:endParaRPr>
        </a:p>
        <a:p>
          <a:pPr marL="228600" lvl="1" indent="-228600" algn="r" defTabSz="1066800" rtl="1">
            <a:lnSpc>
              <a:spcPct val="90000"/>
            </a:lnSpc>
            <a:spcBef>
              <a:spcPct val="0"/>
            </a:spcBef>
            <a:spcAft>
              <a:spcPct val="15000"/>
            </a:spcAft>
            <a:buChar char="••"/>
          </a:pPr>
          <a:r>
            <a:rPr lang="fa-IR" sz="2400" b="1" kern="1200" dirty="0" smtClean="0">
              <a:solidFill>
                <a:srgbClr val="002060"/>
              </a:solidFill>
              <a:cs typeface="B Nazanin" panose="00000400000000000000" pitchFamily="2" charset="-78"/>
            </a:rPr>
            <a:t>در صورتی که دانشجو نتواند در این فرصت فارغ التحصیل گردد از ادامه تحصیل محروم می گردد.</a:t>
          </a:r>
          <a:endParaRPr lang="en-US" sz="2400" b="1" kern="1200" dirty="0">
            <a:solidFill>
              <a:srgbClr val="002060"/>
            </a:solidFill>
            <a:cs typeface="B Nazanin" panose="00000400000000000000" pitchFamily="2" charset="-78"/>
          </a:endParaRPr>
        </a:p>
      </dsp:txBody>
      <dsp:txXfrm>
        <a:off x="4264197" y="1424125"/>
        <a:ext cx="3798093" cy="40693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D8D4F0-81C9-4C44-BCC1-1530F9FB4B36}">
      <dsp:nvSpPr>
        <dsp:cNvPr id="0" name=""/>
        <dsp:cNvSpPr/>
      </dsp:nvSpPr>
      <dsp:spPr>
        <a:xfrm>
          <a:off x="28163" y="0"/>
          <a:ext cx="6258560" cy="975360"/>
        </a:xfrm>
        <a:prstGeom prst="roundRect">
          <a:avLst>
            <a:gd name="adj" fmla="val 10000"/>
          </a:avLst>
        </a:prstGeom>
        <a:gradFill rotWithShape="0">
          <a:gsLst>
            <a:gs pos="100000">
              <a:srgbClr val="8FB242"/>
            </a:gs>
            <a:gs pos="100000">
              <a:srgbClr val="002060"/>
            </a:gs>
            <a:gs pos="100000">
              <a:srgbClr val="92D050"/>
            </a:gs>
            <a:gs pos="0">
              <a:schemeClr val="accent2">
                <a:lumMod val="50000"/>
              </a:schemeClr>
            </a:gs>
            <a:gs pos="100000">
              <a:srgbClr val="00B050"/>
            </a:gs>
            <a:gs pos="100000">
              <a:schemeClr val="accent2">
                <a:lumMod val="75000"/>
              </a:schemeClr>
            </a:gs>
          </a:gsLst>
          <a:lin ang="5400000" scaled="0"/>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a-IR" sz="3400" b="1" kern="1200" dirty="0" smtClean="0">
              <a:cs typeface="B Nazanin" panose="00000400000000000000" pitchFamily="2" charset="-78"/>
            </a:rPr>
            <a:t>حضور فیزیکی مناسب</a:t>
          </a:r>
          <a:endParaRPr lang="en-US" sz="3400" b="1" kern="1200" dirty="0">
            <a:cs typeface="B Nazanin" panose="00000400000000000000" pitchFamily="2" charset="-78"/>
          </a:endParaRPr>
        </a:p>
      </dsp:txBody>
      <dsp:txXfrm>
        <a:off x="56730" y="28567"/>
        <a:ext cx="5091953" cy="918226"/>
      </dsp:txXfrm>
    </dsp:sp>
    <dsp:sp modelId="{4D311258-7A67-489E-8E27-52FF9882D657}">
      <dsp:nvSpPr>
        <dsp:cNvPr id="0" name=""/>
        <dsp:cNvSpPr/>
      </dsp:nvSpPr>
      <dsp:spPr>
        <a:xfrm>
          <a:off x="467360" y="1110826"/>
          <a:ext cx="6258560" cy="975360"/>
        </a:xfrm>
        <a:prstGeom prst="roundRect">
          <a:avLst>
            <a:gd name="adj" fmla="val 10000"/>
          </a:avLst>
        </a:prstGeom>
        <a:gradFill rotWithShape="0">
          <a:gsLst>
            <a:gs pos="74300">
              <a:srgbClr val="8EAA3F"/>
            </a:gs>
            <a:gs pos="100000">
              <a:srgbClr val="92D050"/>
            </a:gs>
            <a:gs pos="0">
              <a:schemeClr val="accent2">
                <a:lumMod val="50000"/>
              </a:schemeClr>
            </a:gs>
            <a:gs pos="100000">
              <a:srgbClr val="00B050"/>
            </a:gs>
            <a:gs pos="100000">
              <a:schemeClr val="accent2">
                <a:lumMod val="75000"/>
              </a:schemeClr>
            </a:gs>
          </a:gsLst>
          <a:lin ang="5400000" scaled="0"/>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a-IR" sz="3400" b="1" kern="1200" dirty="0" smtClean="0">
              <a:cs typeface="B Nazanin" panose="00000400000000000000" pitchFamily="2" charset="-78"/>
            </a:rPr>
            <a:t>نمره حد نصاب آزمون زبان</a:t>
          </a:r>
          <a:endParaRPr lang="en-US" sz="3400" b="1" kern="1200" dirty="0">
            <a:cs typeface="B Nazanin" panose="00000400000000000000" pitchFamily="2" charset="-78"/>
          </a:endParaRPr>
        </a:p>
      </dsp:txBody>
      <dsp:txXfrm>
        <a:off x="495927" y="1139393"/>
        <a:ext cx="5100081" cy="918226"/>
      </dsp:txXfrm>
    </dsp:sp>
    <dsp:sp modelId="{67B39B23-96AF-45FD-9F25-9988B455F981}">
      <dsp:nvSpPr>
        <dsp:cNvPr id="0" name=""/>
        <dsp:cNvSpPr/>
      </dsp:nvSpPr>
      <dsp:spPr>
        <a:xfrm>
          <a:off x="962883" y="2221653"/>
          <a:ext cx="6258560" cy="975360"/>
        </a:xfrm>
        <a:prstGeom prst="roundRect">
          <a:avLst>
            <a:gd name="adj" fmla="val 10000"/>
          </a:avLst>
        </a:prstGeom>
        <a:gradFill rotWithShape="0">
          <a:gsLst>
            <a:gs pos="100000">
              <a:srgbClr val="92D050"/>
            </a:gs>
            <a:gs pos="0">
              <a:schemeClr val="accent2">
                <a:lumMod val="50000"/>
              </a:schemeClr>
            </a:gs>
            <a:gs pos="100000">
              <a:srgbClr val="00B050"/>
            </a:gs>
            <a:gs pos="100000">
              <a:schemeClr val="accent2">
                <a:lumMod val="75000"/>
              </a:schemeClr>
            </a:gs>
          </a:gsLst>
          <a:lin ang="5400000" scaled="0"/>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fa-IR" sz="3400" b="1" kern="1200" dirty="0" smtClean="0">
              <a:cs typeface="B Nazanin" panose="00000400000000000000" pitchFamily="2" charset="-78"/>
            </a:rPr>
            <a:t>گذراندن کلیه واحد های آموزشی</a:t>
          </a:r>
          <a:endParaRPr lang="en-US" sz="3400" b="1" kern="1200" dirty="0">
            <a:cs typeface="B Nazanin" panose="00000400000000000000" pitchFamily="2" charset="-78"/>
          </a:endParaRPr>
        </a:p>
      </dsp:txBody>
      <dsp:txXfrm>
        <a:off x="991450" y="2250220"/>
        <a:ext cx="5100081" cy="918226"/>
      </dsp:txXfrm>
    </dsp:sp>
    <dsp:sp modelId="{FFCFEFEB-2A9C-4C9F-A065-0905F8E859B4}">
      <dsp:nvSpPr>
        <dsp:cNvPr id="0" name=""/>
        <dsp:cNvSpPr/>
      </dsp:nvSpPr>
      <dsp:spPr>
        <a:xfrm>
          <a:off x="1402079" y="3332480"/>
          <a:ext cx="6258560" cy="975360"/>
        </a:xfrm>
        <a:prstGeom prst="roundRect">
          <a:avLst>
            <a:gd name="adj" fmla="val 10000"/>
          </a:avLst>
        </a:prstGeom>
        <a:gradFill rotWithShape="0">
          <a:gsLst>
            <a:gs pos="100000">
              <a:srgbClr val="92D050"/>
            </a:gs>
            <a:gs pos="0">
              <a:schemeClr val="accent2">
                <a:lumMod val="50000"/>
              </a:schemeClr>
            </a:gs>
            <a:gs pos="100000">
              <a:srgbClr val="00B050"/>
            </a:gs>
            <a:gs pos="100000">
              <a:schemeClr val="accent2">
                <a:lumMod val="75000"/>
              </a:schemeClr>
            </a:gs>
          </a:gsLst>
          <a:lin ang="5400000" scaled="0"/>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a-IR" sz="3400" b="1" i="0" kern="1200" dirty="0" smtClean="0">
              <a:cs typeface="B Nazanin" panose="00000400000000000000" pitchFamily="2" charset="-78"/>
            </a:rPr>
            <a:t>کسب معدل بالای 15</a:t>
          </a:r>
          <a:endParaRPr lang="en-US" sz="3400" b="1" i="0" kern="1200" dirty="0">
            <a:cs typeface="B Nazanin" panose="00000400000000000000" pitchFamily="2" charset="-78"/>
          </a:endParaRPr>
        </a:p>
      </dsp:txBody>
      <dsp:txXfrm>
        <a:off x="1430646" y="3361047"/>
        <a:ext cx="5100081" cy="918226"/>
      </dsp:txXfrm>
    </dsp:sp>
    <dsp:sp modelId="{A66B13F1-D4D1-4D7F-89FE-739DEFF02AD2}">
      <dsp:nvSpPr>
        <dsp:cNvPr id="0" name=""/>
        <dsp:cNvSpPr/>
      </dsp:nvSpPr>
      <dsp:spPr>
        <a:xfrm>
          <a:off x="1869439" y="4443306"/>
          <a:ext cx="6258560" cy="975360"/>
        </a:xfrm>
        <a:prstGeom prst="roundRect">
          <a:avLst>
            <a:gd name="adj" fmla="val 10000"/>
          </a:avLst>
        </a:prstGeom>
        <a:gradFill rotWithShape="0">
          <a:gsLst>
            <a:gs pos="100000">
              <a:srgbClr val="92D050"/>
            </a:gs>
            <a:gs pos="0">
              <a:schemeClr val="accent2">
                <a:lumMod val="50000"/>
              </a:schemeClr>
            </a:gs>
            <a:gs pos="100000">
              <a:srgbClr val="00B050"/>
            </a:gs>
            <a:gs pos="100000">
              <a:schemeClr val="accent2">
                <a:lumMod val="75000"/>
              </a:schemeClr>
            </a:gs>
          </a:gsLst>
          <a:lin ang="5400000" scaled="0"/>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a-IR" sz="3400" b="1" kern="1200" dirty="0" smtClean="0">
              <a:cs typeface="B Nazanin" panose="00000400000000000000" pitchFamily="2" charset="-78"/>
            </a:rPr>
            <a:t>تصویب پروپوزال</a:t>
          </a:r>
          <a:endParaRPr lang="en-US" sz="3400" b="1" kern="1200" dirty="0">
            <a:cs typeface="B Nazanin" panose="00000400000000000000" pitchFamily="2" charset="-78"/>
          </a:endParaRPr>
        </a:p>
      </dsp:txBody>
      <dsp:txXfrm>
        <a:off x="1898006" y="4471873"/>
        <a:ext cx="5100081" cy="918226"/>
      </dsp:txXfrm>
    </dsp:sp>
    <dsp:sp modelId="{AD28ADDA-4188-4C84-A836-F585862C5B95}">
      <dsp:nvSpPr>
        <dsp:cNvPr id="0" name=""/>
        <dsp:cNvSpPr/>
      </dsp:nvSpPr>
      <dsp:spPr>
        <a:xfrm>
          <a:off x="5624575" y="712554"/>
          <a:ext cx="633984" cy="63398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a:p>
      </dsp:txBody>
      <dsp:txXfrm>
        <a:off x="5767221" y="712554"/>
        <a:ext cx="348692" cy="477073"/>
      </dsp:txXfrm>
    </dsp:sp>
    <dsp:sp modelId="{BA6FEB3A-F2B3-4E85-A9A6-F486437983C7}">
      <dsp:nvSpPr>
        <dsp:cNvPr id="0" name=""/>
        <dsp:cNvSpPr/>
      </dsp:nvSpPr>
      <dsp:spPr>
        <a:xfrm>
          <a:off x="6091935" y="1823381"/>
          <a:ext cx="633984" cy="63398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a:p>
      </dsp:txBody>
      <dsp:txXfrm>
        <a:off x="6234581" y="1823381"/>
        <a:ext cx="348692" cy="477073"/>
      </dsp:txXfrm>
    </dsp:sp>
    <dsp:sp modelId="{70F0EE05-D682-48CC-9FCC-D083C19FA35A}">
      <dsp:nvSpPr>
        <dsp:cNvPr id="0" name=""/>
        <dsp:cNvSpPr/>
      </dsp:nvSpPr>
      <dsp:spPr>
        <a:xfrm>
          <a:off x="6559295" y="2917952"/>
          <a:ext cx="633984" cy="63398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a:p>
      </dsp:txBody>
      <dsp:txXfrm>
        <a:off x="6701941" y="2917952"/>
        <a:ext cx="348692" cy="477073"/>
      </dsp:txXfrm>
    </dsp:sp>
    <dsp:sp modelId="{8678B1E2-5352-46EE-AEF6-9D69008B8B7D}">
      <dsp:nvSpPr>
        <dsp:cNvPr id="0" name=""/>
        <dsp:cNvSpPr/>
      </dsp:nvSpPr>
      <dsp:spPr>
        <a:xfrm>
          <a:off x="7026655" y="4039616"/>
          <a:ext cx="633984" cy="63398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a:p>
      </dsp:txBody>
      <dsp:txXfrm>
        <a:off x="7169301" y="4039616"/>
        <a:ext cx="348692" cy="47707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F461B5-0784-484A-8866-7D9A9688B102}">
      <dsp:nvSpPr>
        <dsp:cNvPr id="0" name=""/>
        <dsp:cNvSpPr/>
      </dsp:nvSpPr>
      <dsp:spPr>
        <a:xfrm>
          <a:off x="60812" y="773721"/>
          <a:ext cx="2476500" cy="1452447"/>
        </a:xfrm>
        <a:prstGeom prst="rect">
          <a:avLst/>
        </a:prstGeom>
        <a:gradFill rotWithShape="0">
          <a:gsLst>
            <a:gs pos="0">
              <a:schemeClr val="accent4">
                <a:lumMod val="50000"/>
              </a:schemeClr>
            </a:gs>
            <a:gs pos="100000">
              <a:srgbClr val="00B050"/>
            </a:gs>
            <a:gs pos="98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fa-IR" sz="2400" b="1" kern="1200" dirty="0" smtClean="0">
              <a:solidFill>
                <a:schemeClr val="accent2">
                  <a:lumMod val="50000"/>
                </a:schemeClr>
              </a:solidFill>
              <a:latin typeface="Times New Roman" pitchFamily="18" charset="0"/>
              <a:cs typeface="B Nazanin" panose="00000400000000000000" pitchFamily="2" charset="-78"/>
            </a:rPr>
            <a:t>دوره </a:t>
          </a:r>
          <a:r>
            <a:rPr lang="en-US" sz="2400" b="1" kern="1200" dirty="0" smtClean="0">
              <a:solidFill>
                <a:schemeClr val="accent2">
                  <a:lumMod val="50000"/>
                </a:schemeClr>
              </a:solidFill>
              <a:latin typeface="Times New Roman" pitchFamily="18" charset="0"/>
              <a:cs typeface="B Nazanin" panose="00000400000000000000" pitchFamily="2" charset="-78"/>
            </a:rPr>
            <a:t>MPH</a:t>
          </a:r>
          <a:r>
            <a:rPr lang="fa-IR" sz="2400" b="1" kern="1200" dirty="0" smtClean="0">
              <a:solidFill>
                <a:schemeClr val="accent2">
                  <a:lumMod val="50000"/>
                </a:schemeClr>
              </a:solidFill>
              <a:latin typeface="Times New Roman" pitchFamily="18" charset="0"/>
              <a:cs typeface="B Nazanin" panose="00000400000000000000" pitchFamily="2" charset="-78"/>
            </a:rPr>
            <a:t> پزشکان خانواده:</a:t>
          </a:r>
          <a:endParaRPr lang="en-US" sz="2400" b="1" kern="1200" dirty="0">
            <a:solidFill>
              <a:schemeClr val="accent2">
                <a:lumMod val="50000"/>
              </a:schemeClr>
            </a:solidFill>
            <a:cs typeface="B Nazanin" panose="00000400000000000000" pitchFamily="2" charset="-78"/>
          </a:endParaRPr>
        </a:p>
      </dsp:txBody>
      <dsp:txXfrm>
        <a:off x="60812" y="773721"/>
        <a:ext cx="2476500" cy="1452447"/>
      </dsp:txXfrm>
    </dsp:sp>
    <dsp:sp modelId="{104A0EB1-CF22-4559-8483-E2217062FE25}">
      <dsp:nvSpPr>
        <dsp:cNvPr id="0" name=""/>
        <dsp:cNvSpPr/>
      </dsp:nvSpPr>
      <dsp:spPr>
        <a:xfrm>
          <a:off x="60812" y="2186985"/>
          <a:ext cx="2476500" cy="2986560"/>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sz="2400" b="1" kern="1200" dirty="0" smtClean="0">
              <a:cs typeface="B Nazanin" panose="00000400000000000000" pitchFamily="2" charset="-78"/>
            </a:rPr>
            <a:t>دانشجو می تواند حداکثر </a:t>
          </a:r>
          <a:r>
            <a:rPr lang="fa-IR" sz="2400" b="1" u="sng" kern="1200" dirty="0" smtClean="0">
              <a:cs typeface="B Nazanin" panose="00000400000000000000" pitchFamily="2" charset="-78"/>
            </a:rPr>
            <a:t>2 نیمسال </a:t>
          </a:r>
          <a:r>
            <a:rPr lang="fa-IR" sz="2400" b="1" kern="1200" dirty="0" smtClean="0">
              <a:cs typeface="B Nazanin" panose="00000400000000000000" pitchFamily="2" charset="-78"/>
            </a:rPr>
            <a:t>از مرخصی تحصیلی با احتساب سنوات استفاده نماید.</a:t>
          </a:r>
          <a:endParaRPr lang="en-US" sz="2400" b="1" kern="1200" dirty="0">
            <a:solidFill>
              <a:schemeClr val="accent5">
                <a:lumMod val="50000"/>
              </a:schemeClr>
            </a:solidFill>
            <a:cs typeface="B Nazanin" panose="00000400000000000000" pitchFamily="2" charset="-78"/>
          </a:endParaRPr>
        </a:p>
      </dsp:txBody>
      <dsp:txXfrm>
        <a:off x="60812" y="2186985"/>
        <a:ext cx="2476500" cy="2986560"/>
      </dsp:txXfrm>
    </dsp:sp>
    <dsp:sp modelId="{39C8D2CC-FAF0-41A4-AF1A-F30DDE021837}">
      <dsp:nvSpPr>
        <dsp:cNvPr id="0" name=""/>
        <dsp:cNvSpPr/>
      </dsp:nvSpPr>
      <dsp:spPr>
        <a:xfrm>
          <a:off x="2854873" y="393899"/>
          <a:ext cx="2476500" cy="1567624"/>
        </a:xfrm>
        <a:prstGeom prst="rect">
          <a:avLst/>
        </a:prstGeom>
        <a:gradFill rotWithShape="0">
          <a:gsLst>
            <a:gs pos="100000">
              <a:srgbClr val="FFC000"/>
            </a:gs>
            <a:gs pos="0">
              <a:schemeClr val="accent4">
                <a:lumMod val="50000"/>
              </a:schemeClr>
            </a:gs>
            <a:gs pos="100000">
              <a:schemeClr val="accent1">
                <a:hueOff val="0"/>
                <a:satOff val="0"/>
                <a:lumOff val="0"/>
                <a:alphaOff val="0"/>
                <a:satMod val="110000"/>
                <a:lumMod val="100000"/>
                <a:shade val="100000"/>
              </a:schemeClr>
            </a:gs>
            <a:gs pos="99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fa-IR" sz="1800" b="1" kern="1200" dirty="0" smtClean="0">
              <a:solidFill>
                <a:schemeClr val="accent2">
                  <a:lumMod val="50000"/>
                </a:schemeClr>
              </a:solidFill>
              <a:cs typeface="B Nazanin" panose="00000400000000000000" pitchFamily="2" charset="-78"/>
            </a:rPr>
            <a:t>دوره دکتری تخصصی و  دکتری تخصصی پژوهشی:</a:t>
          </a:r>
          <a:endParaRPr lang="en-US" sz="1800" b="1" kern="1200" dirty="0">
            <a:solidFill>
              <a:schemeClr val="accent2">
                <a:lumMod val="50000"/>
              </a:schemeClr>
            </a:solidFill>
            <a:cs typeface="B Nazanin" panose="00000400000000000000" pitchFamily="2" charset="-78"/>
          </a:endParaRPr>
        </a:p>
      </dsp:txBody>
      <dsp:txXfrm>
        <a:off x="2854873" y="393899"/>
        <a:ext cx="2476500" cy="1567624"/>
      </dsp:txXfrm>
    </dsp:sp>
    <dsp:sp modelId="{135FFFE2-6CBA-4CCF-981B-CC321D954ADF}">
      <dsp:nvSpPr>
        <dsp:cNvPr id="0" name=""/>
        <dsp:cNvSpPr/>
      </dsp:nvSpPr>
      <dsp:spPr>
        <a:xfrm>
          <a:off x="2854873" y="1917481"/>
          <a:ext cx="2476500" cy="3098018"/>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sz="2400" b="1" kern="1200" dirty="0" smtClean="0">
              <a:cs typeface="B Nazanin" panose="00000400000000000000" pitchFamily="2" charset="-78"/>
            </a:rPr>
            <a:t>دانشجو می تواند حداکثر </a:t>
          </a:r>
          <a:r>
            <a:rPr lang="fa-IR" sz="2400" b="1" u="sng" kern="1200" dirty="0" smtClean="0">
              <a:cs typeface="B Nazanin" panose="00000400000000000000" pitchFamily="2" charset="-78"/>
            </a:rPr>
            <a:t>2 نیمسال </a:t>
          </a:r>
          <a:r>
            <a:rPr lang="fa-IR" sz="2400" b="1" kern="1200" dirty="0" smtClean="0">
              <a:cs typeface="B Nazanin" panose="00000400000000000000" pitchFamily="2" charset="-78"/>
            </a:rPr>
            <a:t>از مرخصی تحصیلی با احتساب سنوات استفاده نماید.</a:t>
          </a:r>
          <a:endParaRPr lang="en-US" sz="2400" b="1" kern="1200" dirty="0">
            <a:solidFill>
              <a:schemeClr val="accent5">
                <a:lumMod val="50000"/>
              </a:schemeClr>
            </a:solidFill>
            <a:cs typeface="B Nazanin" panose="00000400000000000000" pitchFamily="2" charset="-78"/>
          </a:endParaRPr>
        </a:p>
      </dsp:txBody>
      <dsp:txXfrm>
        <a:off x="2854873" y="1917481"/>
        <a:ext cx="2476500" cy="3098018"/>
      </dsp:txXfrm>
    </dsp:sp>
    <dsp:sp modelId="{154891D4-4746-4AC5-98FA-E1153AC8D424}">
      <dsp:nvSpPr>
        <dsp:cNvPr id="0" name=""/>
        <dsp:cNvSpPr/>
      </dsp:nvSpPr>
      <dsp:spPr>
        <a:xfrm>
          <a:off x="5648910" y="0"/>
          <a:ext cx="2476500" cy="1449495"/>
        </a:xfrm>
        <a:prstGeom prst="rect">
          <a:avLst/>
        </a:prstGeom>
        <a:gradFill rotWithShape="0">
          <a:gsLst>
            <a:gs pos="0">
              <a:schemeClr val="accent4">
                <a:lumMod val="50000"/>
              </a:schemeClr>
            </a:gs>
            <a:gs pos="100000">
              <a:srgbClr val="FFFF00"/>
            </a:gs>
            <a:gs pos="100000">
              <a:srgbClr val="00B0F0"/>
            </a:gs>
            <a:gs pos="92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fa-IR" sz="2400" b="1" kern="1200" dirty="0" smtClean="0">
              <a:solidFill>
                <a:schemeClr val="accent2">
                  <a:lumMod val="50000"/>
                </a:schemeClr>
              </a:solidFill>
              <a:cs typeface="B Nazanin" panose="00000400000000000000" pitchFamily="2" charset="-78"/>
            </a:rPr>
            <a:t>دوره کارشناسی ارشد و </a:t>
          </a:r>
          <a:r>
            <a:rPr lang="en-US" sz="2400" b="1" kern="1200" dirty="0" smtClean="0">
              <a:solidFill>
                <a:schemeClr val="accent2">
                  <a:lumMod val="50000"/>
                </a:schemeClr>
              </a:solidFill>
              <a:latin typeface="Times New Roman" pitchFamily="18" charset="0"/>
              <a:cs typeface="B Nazanin" panose="00000400000000000000" pitchFamily="2" charset="-78"/>
            </a:rPr>
            <a:t>MPH</a:t>
          </a:r>
          <a:r>
            <a:rPr lang="fa-IR" sz="2400" b="1" kern="1200" dirty="0" smtClean="0">
              <a:solidFill>
                <a:schemeClr val="accent2">
                  <a:lumMod val="50000"/>
                </a:schemeClr>
              </a:solidFill>
              <a:cs typeface="B Nazanin" panose="00000400000000000000" pitchFamily="2" charset="-78"/>
            </a:rPr>
            <a:t>:</a:t>
          </a:r>
          <a:endParaRPr lang="en-US" sz="2400" b="1" kern="1200" dirty="0">
            <a:solidFill>
              <a:schemeClr val="accent2">
                <a:lumMod val="50000"/>
              </a:schemeClr>
            </a:solidFill>
            <a:cs typeface="B Nazanin" panose="00000400000000000000" pitchFamily="2" charset="-78"/>
          </a:endParaRPr>
        </a:p>
      </dsp:txBody>
      <dsp:txXfrm>
        <a:off x="5648910" y="0"/>
        <a:ext cx="2476500" cy="1449495"/>
      </dsp:txXfrm>
    </dsp:sp>
    <dsp:sp modelId="{8E18EB76-2F6C-4D26-8961-2C62152E6B6F}">
      <dsp:nvSpPr>
        <dsp:cNvPr id="0" name=""/>
        <dsp:cNvSpPr/>
      </dsp:nvSpPr>
      <dsp:spPr>
        <a:xfrm>
          <a:off x="5637419" y="1481157"/>
          <a:ext cx="2476500" cy="3073319"/>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fa-IR" sz="2400" b="1" kern="1200" dirty="0" smtClean="0">
              <a:cs typeface="B Nazanin" panose="00000400000000000000" pitchFamily="2" charset="-78"/>
            </a:rPr>
            <a:t>دانشجو می تواند حداکثر </a:t>
          </a:r>
          <a:r>
            <a:rPr lang="fa-IR" sz="2400" b="1" u="sng" kern="1200" dirty="0" smtClean="0">
              <a:cs typeface="B Nazanin" panose="00000400000000000000" pitchFamily="2" charset="-78"/>
            </a:rPr>
            <a:t>1 نیمسال </a:t>
          </a:r>
          <a:r>
            <a:rPr lang="fa-IR" sz="2400" b="1" kern="1200" dirty="0" smtClean="0">
              <a:cs typeface="B Nazanin" panose="00000400000000000000" pitchFamily="2" charset="-78"/>
            </a:rPr>
            <a:t>از مرخصی تحصیلی با احتساب سنوات استفاده نماید.</a:t>
          </a:r>
          <a:endParaRPr lang="en-US" sz="2400" b="1" kern="1200" dirty="0">
            <a:solidFill>
              <a:schemeClr val="accent5">
                <a:lumMod val="50000"/>
              </a:schemeClr>
            </a:solidFill>
            <a:cs typeface="B Nazanin" panose="00000400000000000000" pitchFamily="2" charset="-78"/>
          </a:endParaRPr>
        </a:p>
      </dsp:txBody>
      <dsp:txXfrm>
        <a:off x="5637419" y="1481157"/>
        <a:ext cx="2476500" cy="307331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F461B5-0784-484A-8866-7D9A9688B102}">
      <dsp:nvSpPr>
        <dsp:cNvPr id="0" name=""/>
        <dsp:cNvSpPr/>
      </dsp:nvSpPr>
      <dsp:spPr>
        <a:xfrm>
          <a:off x="72897" y="0"/>
          <a:ext cx="2476500" cy="659173"/>
        </a:xfrm>
        <a:prstGeom prst="rect">
          <a:avLst/>
        </a:prstGeom>
        <a:gradFill rotWithShape="0">
          <a:gsLst>
            <a:gs pos="0">
              <a:schemeClr val="accent4">
                <a:lumMod val="50000"/>
              </a:schemeClr>
            </a:gs>
            <a:gs pos="100000">
              <a:srgbClr val="00B050"/>
            </a:gs>
            <a:gs pos="98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fa-IR" sz="1600" b="1" kern="1200" dirty="0" smtClean="0">
              <a:solidFill>
                <a:srgbClr val="002060"/>
              </a:solidFill>
              <a:cs typeface="B Nazanin" panose="00000400000000000000" pitchFamily="2" charset="-78"/>
            </a:rPr>
            <a:t>دوره دکتری تخصصی پژوهشی</a:t>
          </a:r>
          <a:endParaRPr lang="en-US" sz="1600" b="1" kern="1200" dirty="0">
            <a:solidFill>
              <a:srgbClr val="002060"/>
            </a:solidFill>
            <a:cs typeface="B Nazanin" panose="00000400000000000000" pitchFamily="2" charset="-78"/>
          </a:endParaRPr>
        </a:p>
      </dsp:txBody>
      <dsp:txXfrm>
        <a:off x="72897" y="0"/>
        <a:ext cx="2476500" cy="659173"/>
      </dsp:txXfrm>
    </dsp:sp>
    <dsp:sp modelId="{104A0EB1-CF22-4559-8483-E2217062FE25}">
      <dsp:nvSpPr>
        <dsp:cNvPr id="0" name=""/>
        <dsp:cNvSpPr/>
      </dsp:nvSpPr>
      <dsp:spPr>
        <a:xfrm>
          <a:off x="84413" y="649617"/>
          <a:ext cx="2476500" cy="4485091"/>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r" defTabSz="800100" rtl="1">
            <a:lnSpc>
              <a:spcPct val="90000"/>
            </a:lnSpc>
            <a:spcBef>
              <a:spcPct val="0"/>
            </a:spcBef>
            <a:spcAft>
              <a:spcPct val="15000"/>
            </a:spcAft>
            <a:buChar char="••"/>
          </a:pPr>
          <a:r>
            <a:rPr lang="fa-IR" sz="1800" b="1" kern="1200" dirty="0" smtClean="0">
              <a:solidFill>
                <a:srgbClr val="002060"/>
              </a:solidFill>
              <a:latin typeface="Arial" panose="020B0604020202020204" pitchFamily="34" charset="0"/>
              <a:cs typeface="B Nazanin" panose="00000400000000000000" pitchFamily="2" charset="-78"/>
            </a:rPr>
            <a:t>دانشجو در بخش اول دوره ملزم به انتخاب موضوع پایان نامه می باشد، انجام مطالعات مقدماتی، نگارش پروپوزال و تصویب آن در شورای تحصیلات تکمیلی دانشکده می باشد.</a:t>
          </a:r>
          <a:endParaRPr lang="en-US" sz="1800" b="1" kern="1200" dirty="0">
            <a:solidFill>
              <a:srgbClr val="002060"/>
            </a:solidFill>
            <a:latin typeface="Arial" panose="020B0604020202020204" pitchFamily="34" charset="0"/>
            <a:cs typeface="B Nazanin" panose="00000400000000000000" pitchFamily="2" charset="-78"/>
          </a:endParaRPr>
        </a:p>
        <a:p>
          <a:pPr marL="171450" lvl="1" indent="-171450" algn="r" defTabSz="800100" rtl="1">
            <a:lnSpc>
              <a:spcPct val="90000"/>
            </a:lnSpc>
            <a:spcBef>
              <a:spcPct val="0"/>
            </a:spcBef>
            <a:spcAft>
              <a:spcPct val="15000"/>
            </a:spcAft>
            <a:buChar char="••"/>
          </a:pPr>
          <a:r>
            <a:rPr lang="fa-IR" sz="1800" b="1" kern="1200" dirty="0" smtClean="0">
              <a:solidFill>
                <a:srgbClr val="002060"/>
              </a:solidFill>
              <a:latin typeface="Arial" panose="020B0604020202020204" pitchFamily="34" charset="0"/>
              <a:cs typeface="B Nazanin" panose="00000400000000000000" pitchFamily="2" charset="-78"/>
            </a:rPr>
            <a:t>تعیین استاد راهنما از ابتدای دوره ضروری می باشد.</a:t>
          </a:r>
          <a:endParaRPr lang="en-US" sz="1800" b="1" kern="1200" dirty="0">
            <a:solidFill>
              <a:srgbClr val="002060"/>
            </a:solidFill>
            <a:latin typeface="Arial" panose="020B0604020202020204" pitchFamily="34" charset="0"/>
            <a:cs typeface="B Nazanin" panose="00000400000000000000" pitchFamily="2" charset="-78"/>
          </a:endParaRPr>
        </a:p>
      </dsp:txBody>
      <dsp:txXfrm>
        <a:off x="84413" y="649617"/>
        <a:ext cx="2476500" cy="4485091"/>
      </dsp:txXfrm>
    </dsp:sp>
    <dsp:sp modelId="{39C8D2CC-FAF0-41A4-AF1A-F30DDE021837}">
      <dsp:nvSpPr>
        <dsp:cNvPr id="0" name=""/>
        <dsp:cNvSpPr/>
      </dsp:nvSpPr>
      <dsp:spPr>
        <a:xfrm>
          <a:off x="2811683" y="0"/>
          <a:ext cx="2476500" cy="714506"/>
        </a:xfrm>
        <a:prstGeom prst="rect">
          <a:avLst/>
        </a:prstGeom>
        <a:gradFill rotWithShape="0">
          <a:gsLst>
            <a:gs pos="100000">
              <a:srgbClr val="FFC000"/>
            </a:gs>
            <a:gs pos="0">
              <a:schemeClr val="accent4">
                <a:lumMod val="50000"/>
              </a:schemeClr>
            </a:gs>
            <a:gs pos="100000">
              <a:schemeClr val="accent1">
                <a:hueOff val="0"/>
                <a:satOff val="0"/>
                <a:lumOff val="0"/>
                <a:alphaOff val="0"/>
                <a:satMod val="110000"/>
                <a:lumMod val="100000"/>
                <a:shade val="100000"/>
              </a:schemeClr>
            </a:gs>
            <a:gs pos="99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fa-IR" sz="2000" b="1" kern="1200" dirty="0" smtClean="0">
              <a:solidFill>
                <a:srgbClr val="002060"/>
              </a:solidFill>
              <a:cs typeface="B Nazanin" panose="00000400000000000000" pitchFamily="2" charset="-78"/>
            </a:rPr>
            <a:t>دوره دکتری تخصصی</a:t>
          </a:r>
          <a:endParaRPr lang="en-US" sz="2000" b="1" kern="1200" dirty="0">
            <a:solidFill>
              <a:srgbClr val="002060"/>
            </a:solidFill>
            <a:cs typeface="B Nazanin" panose="00000400000000000000" pitchFamily="2" charset="-78"/>
          </a:endParaRPr>
        </a:p>
      </dsp:txBody>
      <dsp:txXfrm>
        <a:off x="2811683" y="0"/>
        <a:ext cx="2476500" cy="714506"/>
      </dsp:txXfrm>
    </dsp:sp>
    <dsp:sp modelId="{135FFFE2-6CBA-4CCF-981B-CC321D954ADF}">
      <dsp:nvSpPr>
        <dsp:cNvPr id="0" name=""/>
        <dsp:cNvSpPr/>
      </dsp:nvSpPr>
      <dsp:spPr>
        <a:xfrm>
          <a:off x="2825750" y="615927"/>
          <a:ext cx="2476500" cy="4508541"/>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4676" tIns="74676" rIns="99568" bIns="112014" numCol="1" spcCol="1270" anchor="t" anchorCtr="0">
          <a:noAutofit/>
        </a:bodyPr>
        <a:lstStyle/>
        <a:p>
          <a:pPr marL="114300" lvl="1" indent="-114300" algn="r" defTabSz="622300" rtl="1">
            <a:lnSpc>
              <a:spcPct val="90000"/>
            </a:lnSpc>
            <a:spcBef>
              <a:spcPct val="0"/>
            </a:spcBef>
            <a:spcAft>
              <a:spcPct val="15000"/>
            </a:spcAft>
            <a:buChar char="••"/>
          </a:pPr>
          <a:r>
            <a:rPr lang="fa-IR" sz="1400" b="1" kern="1200" dirty="0" smtClean="0">
              <a:solidFill>
                <a:srgbClr val="002060"/>
              </a:solidFill>
              <a:cs typeface="B Nazanin" panose="00000400000000000000" pitchFamily="2" charset="-78"/>
            </a:rPr>
            <a:t>عنوان پایان نامه و زمینه تحقیقاتی باید از </a:t>
          </a:r>
          <a:r>
            <a:rPr lang="fa-IR" sz="1400" b="1" u="sng" kern="1200" dirty="0" smtClean="0">
              <a:solidFill>
                <a:srgbClr val="C00000"/>
              </a:solidFill>
              <a:cs typeface="B Nazanin" panose="00000400000000000000" pitchFamily="2" charset="-78"/>
            </a:rPr>
            <a:t>آغاز نیم سال دوم تا پایان نیم سال چهارم توسط دانشجو </a:t>
          </a:r>
          <a:r>
            <a:rPr lang="fa-IR" sz="1400" b="1" kern="1200" dirty="0" smtClean="0">
              <a:solidFill>
                <a:srgbClr val="002060"/>
              </a:solidFill>
              <a:cs typeface="B Nazanin" panose="00000400000000000000" pitchFamily="2" charset="-78"/>
            </a:rPr>
            <a:t>پیشنهاد، چهارچوب آن توسط استاد راهنما مشخص و در گروه یا شورا تصویب گردد و پس از  تصویب عنوان پایان نامه، پذیرش و ثبت عنوان  آن را کتباً به دانشجو ابلاغ نماید. مراحل نگارش پروپوزال و تصویب در گروه بایستی قبل از آزمون جامع صورت گیرد و مراحل بعدی ثبت نهایی بعد از آزمون جامع انجام پذیرد.</a:t>
          </a:r>
          <a:endParaRPr lang="en-US" sz="1400" b="1" kern="1200" dirty="0">
            <a:solidFill>
              <a:srgbClr val="002060"/>
            </a:solidFill>
            <a:cs typeface="B Nazanin" panose="00000400000000000000" pitchFamily="2" charset="-78"/>
          </a:endParaRPr>
        </a:p>
      </dsp:txBody>
      <dsp:txXfrm>
        <a:off x="2825750" y="615927"/>
        <a:ext cx="2476500" cy="4508541"/>
      </dsp:txXfrm>
    </dsp:sp>
    <dsp:sp modelId="{154891D4-4746-4AC5-98FA-E1153AC8D424}">
      <dsp:nvSpPr>
        <dsp:cNvPr id="0" name=""/>
        <dsp:cNvSpPr/>
      </dsp:nvSpPr>
      <dsp:spPr>
        <a:xfrm>
          <a:off x="5648960" y="38094"/>
          <a:ext cx="2476500" cy="706281"/>
        </a:xfrm>
        <a:prstGeom prst="rect">
          <a:avLst/>
        </a:prstGeom>
        <a:gradFill rotWithShape="0">
          <a:gsLst>
            <a:gs pos="0">
              <a:schemeClr val="accent4">
                <a:lumMod val="50000"/>
              </a:schemeClr>
            </a:gs>
            <a:gs pos="100000">
              <a:srgbClr val="FFFF00"/>
            </a:gs>
            <a:gs pos="100000">
              <a:srgbClr val="00B0F0"/>
            </a:gs>
            <a:gs pos="92000">
              <a:srgbClr val="FFFF00"/>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fa-IR" sz="2000" b="1" kern="1200" dirty="0" smtClean="0">
              <a:solidFill>
                <a:srgbClr val="002060"/>
              </a:solidFill>
              <a:cs typeface="B Nazanin" panose="00000400000000000000" pitchFamily="2" charset="-78"/>
            </a:rPr>
            <a:t>دوره کارشناسی ارشد</a:t>
          </a:r>
          <a:endParaRPr lang="en-US" sz="2000" b="1" kern="1200" dirty="0">
            <a:solidFill>
              <a:srgbClr val="002060"/>
            </a:solidFill>
            <a:cs typeface="B Nazanin" panose="00000400000000000000" pitchFamily="2" charset="-78"/>
          </a:endParaRPr>
        </a:p>
      </dsp:txBody>
      <dsp:txXfrm>
        <a:off x="5648960" y="38094"/>
        <a:ext cx="2476500" cy="706281"/>
      </dsp:txXfrm>
    </dsp:sp>
    <dsp:sp modelId="{8E18EB76-2F6C-4D26-8961-2C62152E6B6F}">
      <dsp:nvSpPr>
        <dsp:cNvPr id="0" name=""/>
        <dsp:cNvSpPr/>
      </dsp:nvSpPr>
      <dsp:spPr>
        <a:xfrm>
          <a:off x="5651499" y="676500"/>
          <a:ext cx="2476500" cy="4458208"/>
        </a:xfrm>
        <a:prstGeom prst="rect">
          <a:avLst/>
        </a:prstGeom>
        <a:solidFill>
          <a:schemeClr val="accent4">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r" defTabSz="1244600" rtl="1">
            <a:lnSpc>
              <a:spcPct val="90000"/>
            </a:lnSpc>
            <a:spcBef>
              <a:spcPct val="0"/>
            </a:spcBef>
            <a:spcAft>
              <a:spcPct val="15000"/>
            </a:spcAft>
            <a:buChar char="••"/>
          </a:pPr>
          <a:r>
            <a:rPr lang="fa-IR" sz="2800" b="1" kern="1200" dirty="0" smtClean="0">
              <a:solidFill>
                <a:srgbClr val="002060"/>
              </a:solidFill>
              <a:cs typeface="B Nazanin" panose="00000400000000000000" pitchFamily="2" charset="-78"/>
            </a:rPr>
            <a:t>دانشجو باید پس از پایان </a:t>
          </a:r>
          <a:r>
            <a:rPr lang="fa-IR" sz="2800" b="1" u="sng" kern="1200" dirty="0" smtClean="0">
              <a:solidFill>
                <a:srgbClr val="C00000"/>
              </a:solidFill>
              <a:cs typeface="B Nazanin" panose="00000400000000000000" pitchFamily="2" charset="-78"/>
            </a:rPr>
            <a:t>نیمسال اول </a:t>
          </a:r>
          <a:r>
            <a:rPr lang="fa-IR" sz="2800" b="1" kern="1200" dirty="0" smtClean="0">
              <a:solidFill>
                <a:srgbClr val="002060"/>
              </a:solidFill>
              <a:cs typeface="B Nazanin" panose="00000400000000000000" pitchFamily="2" charset="-78"/>
            </a:rPr>
            <a:t>و قبل از شروع </a:t>
          </a:r>
          <a:r>
            <a:rPr lang="fa-IR" sz="2800" b="1" kern="1200" dirty="0" smtClean="0">
              <a:solidFill>
                <a:srgbClr val="C00000"/>
              </a:solidFill>
              <a:cs typeface="B Nazanin" panose="00000400000000000000" pitchFamily="2" charset="-78"/>
            </a:rPr>
            <a:t>ن</a:t>
          </a:r>
          <a:r>
            <a:rPr lang="fa-IR" sz="2800" b="1" u="sng" kern="1200" dirty="0" smtClean="0">
              <a:solidFill>
                <a:srgbClr val="C00000"/>
              </a:solidFill>
              <a:cs typeface="B Nazanin" panose="00000400000000000000" pitchFamily="2" charset="-78"/>
            </a:rPr>
            <a:t>یمسال سوم</a:t>
          </a:r>
          <a:r>
            <a:rPr lang="fa-IR" sz="2800" b="1" kern="1200" dirty="0" smtClean="0">
              <a:solidFill>
                <a:srgbClr val="C00000"/>
              </a:solidFill>
              <a:cs typeface="B Nazanin" panose="00000400000000000000" pitchFamily="2" charset="-78"/>
            </a:rPr>
            <a:t> </a:t>
          </a:r>
          <a:r>
            <a:rPr lang="fa-IR" sz="2800" b="1" kern="1200" dirty="0" smtClean="0">
              <a:solidFill>
                <a:srgbClr val="002060"/>
              </a:solidFill>
              <a:cs typeface="B Nazanin" panose="00000400000000000000" pitchFamily="2" charset="-78"/>
            </a:rPr>
            <a:t>موضوع پایان نامه خود را مشخص نماید.</a:t>
          </a:r>
          <a:endParaRPr lang="en-US" sz="2800" b="1" kern="1200" dirty="0">
            <a:solidFill>
              <a:srgbClr val="002060"/>
            </a:solidFill>
            <a:cs typeface="B Nazanin" panose="00000400000000000000" pitchFamily="2" charset="-78"/>
          </a:endParaRPr>
        </a:p>
      </dsp:txBody>
      <dsp:txXfrm>
        <a:off x="5651499" y="676500"/>
        <a:ext cx="2476500" cy="445820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E1B713-646C-4FF9-B518-B836DAFD235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380711586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E1B713-646C-4FF9-B518-B836DAFD235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31278107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E1B713-646C-4FF9-B518-B836DAFD235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25501375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E1B713-646C-4FF9-B518-B836DAFD235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397865305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E1B713-646C-4FF9-B518-B836DAFD235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52288250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E1B713-646C-4FF9-B518-B836DAFD2355}"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97954285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E1B713-646C-4FF9-B518-B836DAFD2355}" type="datetimeFigureOut">
              <a:rPr lang="en-US" smtClean="0"/>
              <a:t>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33666835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E1B713-646C-4FF9-B518-B836DAFD2355}" type="datetimeFigureOut">
              <a:rPr lang="en-US" smtClean="0"/>
              <a:t>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185506150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E1B713-646C-4FF9-B518-B836DAFD2355}" type="datetimeFigureOut">
              <a:rPr lang="en-US" smtClean="0"/>
              <a:t>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34179699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CE1B713-646C-4FF9-B518-B836DAFD2355}"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5021162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CE1B713-646C-4FF9-B518-B836DAFD2355}"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B0C845-C6C0-451A-B4BF-DF2BF3A67F8E}" type="slidenum">
              <a:rPr lang="en-US" smtClean="0"/>
              <a:t>‹#›</a:t>
            </a:fld>
            <a:endParaRPr lang="en-US"/>
          </a:p>
        </p:txBody>
      </p:sp>
    </p:spTree>
    <p:extLst>
      <p:ext uri="{BB962C8B-B14F-4D97-AF65-F5344CB8AC3E}">
        <p14:creationId xmlns:p14="http://schemas.microsoft.com/office/powerpoint/2010/main" val="12044228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E1B713-646C-4FF9-B518-B836DAFD2355}" type="datetimeFigureOut">
              <a:rPr lang="en-US" smtClean="0"/>
              <a:t>2/7/2018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B0C845-C6C0-451A-B4BF-DF2BF3A67F8E}" type="slidenum">
              <a:rPr lang="en-US" smtClean="0"/>
              <a:t>‹#›</a:t>
            </a:fld>
            <a:endParaRPr lang="en-US"/>
          </a:p>
        </p:txBody>
      </p:sp>
    </p:spTree>
    <p:extLst>
      <p:ext uri="{BB962C8B-B14F-4D97-AF65-F5344CB8AC3E}">
        <p14:creationId xmlns:p14="http://schemas.microsoft.com/office/powerpoint/2010/main" val="4164982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75914" y="2518117"/>
            <a:ext cx="7863840" cy="1323439"/>
          </a:xfrm>
          <a:prstGeom prst="rect">
            <a:avLst/>
          </a:prstGeom>
          <a:noFill/>
        </p:spPr>
        <p:txBody>
          <a:bodyPr wrap="square" rtlCol="0">
            <a:spAutoFit/>
          </a:bodyPr>
          <a:lstStyle/>
          <a:p>
            <a:pPr algn="ctr"/>
            <a:r>
              <a:rPr lang="fa-IR" sz="8000" dirty="0" smtClean="0">
                <a:solidFill>
                  <a:schemeClr val="bg1"/>
                </a:solidFill>
                <a:cs typeface="2  Davat" panose="00000400000000000000" pitchFamily="2" charset="-78"/>
              </a:rPr>
              <a:t>بسم الله الرحمن الرحیم</a:t>
            </a:r>
            <a:endParaRPr lang="en-US" sz="8000" dirty="0">
              <a:solidFill>
                <a:schemeClr val="bg1"/>
              </a:solidFill>
              <a:cs typeface="2  Davat" panose="00000400000000000000" pitchFamily="2" charset="-78"/>
            </a:endParaRPr>
          </a:p>
        </p:txBody>
      </p:sp>
    </p:spTree>
    <p:extLst>
      <p:ext uri="{BB962C8B-B14F-4D97-AF65-F5344CB8AC3E}">
        <p14:creationId xmlns:p14="http://schemas.microsoft.com/office/powerpoint/2010/main" val="43226939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6000"/>
            <a:lum/>
          </a:blip>
          <a:srcRect/>
          <a:stretch>
            <a:fillRect l="-6000" r="-6000"/>
          </a:stretch>
        </a:blipFill>
        <a:effectLst/>
      </p:bgPr>
    </p:bg>
    <p:spTree>
      <p:nvGrpSpPr>
        <p:cNvPr id="1" name=""/>
        <p:cNvGrpSpPr/>
        <p:nvPr/>
      </p:nvGrpSpPr>
      <p:grpSpPr>
        <a:xfrm>
          <a:off x="0" y="0"/>
          <a:ext cx="0" cy="0"/>
          <a:chOff x="0" y="0"/>
          <a:chExt cx="0" cy="0"/>
        </a:xfrm>
      </p:grpSpPr>
      <p:sp>
        <p:nvSpPr>
          <p:cNvPr id="4" name="Rounded Rectangle 3"/>
          <p:cNvSpPr/>
          <p:nvPr/>
        </p:nvSpPr>
        <p:spPr>
          <a:xfrm>
            <a:off x="1463040" y="1498208"/>
            <a:ext cx="5430129" cy="1828799"/>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lvl="0" algn="r" rtl="1"/>
            <a:r>
              <a:rPr lang="fa-IR" b="1" dirty="0">
                <a:solidFill>
                  <a:srgbClr val="C00000"/>
                </a:solidFill>
                <a:cs typeface="B Nazanin" panose="00000400000000000000" pitchFamily="2" charset="-78"/>
              </a:rPr>
              <a:t>مدت مجاز تحصیل: شش نیمسال تحصیلی </a:t>
            </a:r>
            <a:endParaRPr lang="en-US" b="1" dirty="0">
              <a:solidFill>
                <a:srgbClr val="C00000"/>
              </a:solidFill>
              <a:cs typeface="B Nazanin" panose="00000400000000000000" pitchFamily="2" charset="-78"/>
            </a:endParaRPr>
          </a:p>
          <a:p>
            <a:pPr lvl="0" algn="r" rtl="1"/>
            <a:r>
              <a:rPr lang="fa-IR" dirty="0">
                <a:solidFill>
                  <a:schemeClr val="tx1"/>
                </a:solidFill>
                <a:cs typeface="B Nazanin" panose="00000400000000000000" pitchFamily="2" charset="-78"/>
              </a:rPr>
              <a:t>از نیمسال هفتم دانشجو بایستی درخواست تمدید سنوات خود را حداقل دو هفته قبل از شروع نیمسال ارائه دهد. </a:t>
            </a:r>
          </a:p>
          <a:p>
            <a:pPr lvl="0" algn="r" rtl="1"/>
            <a:r>
              <a:rPr lang="fa-IR" altLang="en-US" dirty="0">
                <a:solidFill>
                  <a:schemeClr val="tx1"/>
                </a:solidFill>
                <a:cs typeface="B Nazanin" panose="00000400000000000000" pitchFamily="2" charset="-78"/>
              </a:rPr>
              <a:t>شورای تحصیلات تکمیلی دانشگاه می تواند، درموارد استثنایی به پیشنهاد استاد راهنما و تایید شورای تحصیلات تکمیلی دانشکده </a:t>
            </a:r>
            <a:r>
              <a:rPr lang="fa-IR" altLang="en-US" b="1" u="sng" dirty="0">
                <a:solidFill>
                  <a:srgbClr val="C00000"/>
                </a:solidFill>
                <a:cs typeface="B Nazanin" panose="00000400000000000000" pitchFamily="2" charset="-78"/>
              </a:rPr>
              <a:t>حداکثر یک نیمسال تحصیلی به مدت مجاز تحصیل دانشجو اضافه نماید.</a:t>
            </a:r>
          </a:p>
        </p:txBody>
      </p:sp>
      <p:sp>
        <p:nvSpPr>
          <p:cNvPr id="5" name="Rounded Rectangle 4"/>
          <p:cNvSpPr/>
          <p:nvPr/>
        </p:nvSpPr>
        <p:spPr>
          <a:xfrm>
            <a:off x="1463041" y="3390313"/>
            <a:ext cx="5430129" cy="2067951"/>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lvl="0" algn="r" rtl="1"/>
            <a:r>
              <a:rPr lang="fa-IR" sz="2000" b="1" dirty="0" smtClean="0">
                <a:solidFill>
                  <a:srgbClr val="C00000"/>
                </a:solidFill>
                <a:cs typeface="B Nazanin" panose="00000400000000000000" pitchFamily="2" charset="-78"/>
              </a:rPr>
              <a:t>مدت مجاز تحصیل: نه نیمسال تحصیلی </a:t>
            </a:r>
            <a:endParaRPr lang="en-US" sz="2000" dirty="0" smtClean="0">
              <a:solidFill>
                <a:srgbClr val="C00000"/>
              </a:solidFill>
              <a:cs typeface="B Nazanin" panose="00000400000000000000" pitchFamily="2" charset="-78"/>
            </a:endParaRPr>
          </a:p>
          <a:p>
            <a:pPr lvl="0" algn="r" rtl="1"/>
            <a:r>
              <a:rPr lang="fa-IR" dirty="0">
                <a:solidFill>
                  <a:schemeClr val="tx1"/>
                </a:solidFill>
                <a:cs typeface="B Nazanin" panose="00000400000000000000" pitchFamily="2" charset="-78"/>
              </a:rPr>
              <a:t>از نیمسال دهم دانشجو بایستی درخواست تمدید سنوات خود را حداقل دو هفته قبل از شروع نیمسال ارائه دهد. </a:t>
            </a:r>
            <a:r>
              <a:rPr lang="fa-IR" altLang="en-US" dirty="0">
                <a:solidFill>
                  <a:schemeClr val="tx1"/>
                </a:solidFill>
                <a:cs typeface="B Nazanin" panose="00000400000000000000" pitchFamily="2" charset="-78"/>
              </a:rPr>
              <a:t>شورای تحصیلات تکمیلی دانشگاه می تواند، درموارد استثنایی به پیشنهاد استاد راهنما و تایید شورای تحصیلات تکمیلی دانشکده</a:t>
            </a:r>
            <a:r>
              <a:rPr lang="fa-IR" altLang="en-US" dirty="0">
                <a:solidFill>
                  <a:schemeClr val="accent1">
                    <a:lumMod val="50000"/>
                  </a:schemeClr>
                </a:solidFill>
                <a:cs typeface="B Nazanin" panose="00000400000000000000" pitchFamily="2" charset="-78"/>
              </a:rPr>
              <a:t> </a:t>
            </a:r>
            <a:r>
              <a:rPr lang="fa-IR" altLang="en-US" b="1" u="sng" dirty="0">
                <a:solidFill>
                  <a:srgbClr val="C00000"/>
                </a:solidFill>
                <a:cs typeface="B Nazanin" panose="00000400000000000000" pitchFamily="2" charset="-78"/>
              </a:rPr>
              <a:t>حداکثر سه نیمسال تحصیلی به مدت مجاز تحصیل دانشجو اضافه نماید. که یک نیمسال می تواند به دوره آموزشی اختصاص یابد</a:t>
            </a:r>
            <a:r>
              <a:rPr lang="fa-IR" altLang="en-US" b="1" u="sng" dirty="0">
                <a:solidFill>
                  <a:schemeClr val="accent1">
                    <a:lumMod val="50000"/>
                  </a:schemeClr>
                </a:solidFill>
                <a:cs typeface="B Nazanin" panose="00000400000000000000" pitchFamily="2" charset="-78"/>
              </a:rPr>
              <a:t>.</a:t>
            </a:r>
          </a:p>
        </p:txBody>
      </p:sp>
      <p:sp>
        <p:nvSpPr>
          <p:cNvPr id="10" name="Left Arrow 9"/>
          <p:cNvSpPr/>
          <p:nvPr/>
        </p:nvSpPr>
        <p:spPr>
          <a:xfrm>
            <a:off x="6893170" y="2117187"/>
            <a:ext cx="492368" cy="590843"/>
          </a:xfrm>
          <a:prstGeom prst="left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Left Arrow 10"/>
          <p:cNvSpPr/>
          <p:nvPr/>
        </p:nvSpPr>
        <p:spPr>
          <a:xfrm>
            <a:off x="6963508" y="3822894"/>
            <a:ext cx="492368" cy="590843"/>
          </a:xfrm>
          <a:prstGeom prst="left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6214" y="1089072"/>
            <a:ext cx="2972973" cy="3029243"/>
          </a:xfrm>
          <a:prstGeom prst="rect">
            <a:avLst/>
          </a:prstGeom>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0958" y="3015174"/>
            <a:ext cx="2958905" cy="2818228"/>
          </a:xfrm>
          <a:prstGeom prst="rect">
            <a:avLst/>
          </a:prstGeom>
        </p:spPr>
      </p:pic>
      <p:sp>
        <p:nvSpPr>
          <p:cNvPr id="17" name="TextBox 16"/>
          <p:cNvSpPr txBox="1"/>
          <p:nvPr/>
        </p:nvSpPr>
        <p:spPr>
          <a:xfrm>
            <a:off x="8344485" y="1950942"/>
            <a:ext cx="1336430" cy="923330"/>
          </a:xfrm>
          <a:prstGeom prst="rect">
            <a:avLst/>
          </a:prstGeom>
          <a:noFill/>
        </p:spPr>
        <p:txBody>
          <a:bodyPr wrap="square" rtlCol="0">
            <a:spAutoFit/>
          </a:bodyPr>
          <a:lstStyle/>
          <a:p>
            <a:pPr algn="ctr"/>
            <a:r>
              <a:rPr lang="fa-IR" b="1" dirty="0" smtClean="0">
                <a:solidFill>
                  <a:schemeClr val="bg1"/>
                </a:solidFill>
                <a:cs typeface="B Nazanin" panose="00000400000000000000" pitchFamily="2" charset="-78"/>
              </a:rPr>
              <a:t>طول دوره کارشناسی ارشد</a:t>
            </a:r>
            <a:endParaRPr lang="en-US" b="1" dirty="0">
              <a:solidFill>
                <a:schemeClr val="bg1"/>
              </a:solidFill>
              <a:cs typeface="B Nazanin" panose="00000400000000000000" pitchFamily="2" charset="-78"/>
            </a:endParaRPr>
          </a:p>
        </p:txBody>
      </p:sp>
      <p:sp>
        <p:nvSpPr>
          <p:cNvPr id="18" name="Rectangle 17"/>
          <p:cNvSpPr/>
          <p:nvPr/>
        </p:nvSpPr>
        <p:spPr>
          <a:xfrm>
            <a:off x="8507303" y="3889885"/>
            <a:ext cx="1436612" cy="646331"/>
          </a:xfrm>
          <a:prstGeom prst="rect">
            <a:avLst/>
          </a:prstGeom>
        </p:spPr>
        <p:txBody>
          <a:bodyPr wrap="none">
            <a:spAutoFit/>
          </a:bodyPr>
          <a:lstStyle/>
          <a:p>
            <a:pPr algn="ctr"/>
            <a:r>
              <a:rPr lang="fa-IR" b="1" dirty="0" smtClean="0">
                <a:solidFill>
                  <a:schemeClr val="bg1"/>
                </a:solidFill>
                <a:cs typeface="B Nazanin" panose="00000400000000000000" pitchFamily="2" charset="-78"/>
              </a:rPr>
              <a:t>طول دوره </a:t>
            </a:r>
          </a:p>
          <a:p>
            <a:pPr algn="ctr"/>
            <a:r>
              <a:rPr lang="fa-IR" b="1" dirty="0" smtClean="0">
                <a:solidFill>
                  <a:schemeClr val="bg1"/>
                </a:solidFill>
                <a:cs typeface="B Nazanin" panose="00000400000000000000" pitchFamily="2" charset="-78"/>
              </a:rPr>
              <a:t>دکتری تخصصی</a:t>
            </a:r>
            <a:endParaRPr lang="en-US" b="1" dirty="0">
              <a:solidFill>
                <a:schemeClr val="bg1"/>
              </a:solidFill>
              <a:cs typeface="B Nazanin" panose="00000400000000000000" pitchFamily="2" charset="-78"/>
            </a:endParaRPr>
          </a:p>
        </p:txBody>
      </p:sp>
    </p:spTree>
    <p:extLst>
      <p:ext uri="{BB962C8B-B14F-4D97-AF65-F5344CB8AC3E}">
        <p14:creationId xmlns:p14="http://schemas.microsoft.com/office/powerpoint/2010/main" val="367796094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8000"/>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331758" y="250809"/>
            <a:ext cx="7009189" cy="841848"/>
            <a:chOff x="-531800" y="0"/>
            <a:chExt cx="7009189"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531800" y="49314"/>
              <a:ext cx="7009189"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800" b="1" kern="1200" dirty="0" smtClean="0">
                  <a:solidFill>
                    <a:schemeClr val="accent2">
                      <a:lumMod val="50000"/>
                    </a:schemeClr>
                  </a:solidFill>
                  <a:cs typeface="B Nazanin" panose="00000400000000000000" pitchFamily="2" charset="-78"/>
                </a:rPr>
                <a:t>دروس اختیاری</a:t>
              </a:r>
              <a:endParaRPr lang="en-US" sz="48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376290" y="1879637"/>
            <a:ext cx="9101795" cy="2899255"/>
          </a:xfrm>
          <a:prstGeom prst="rect">
            <a:avLst/>
          </a:prstGeom>
        </p:spPr>
        <p:txBody>
          <a:bodyPr wrap="square">
            <a:spAutoFit/>
          </a:bodyPr>
          <a:lstStyle/>
          <a:p>
            <a:pPr marL="285750" lvl="0" indent="-285750" algn="r" rtl="1">
              <a:spcBef>
                <a:spcPct val="20000"/>
              </a:spcBef>
              <a:buFont typeface="Wingdings" panose="05000000000000000000" pitchFamily="2" charset="2"/>
              <a:buChar char="Ø"/>
              <a:defRPr/>
            </a:pPr>
            <a:r>
              <a:rPr lang="fa-IR" sz="2400" b="1" dirty="0">
                <a:solidFill>
                  <a:prstClr val="black"/>
                </a:solidFill>
                <a:cs typeface="B Nazanin" panose="00000400000000000000" pitchFamily="2" charset="-78"/>
              </a:rPr>
              <a:t>کلیه </a:t>
            </a:r>
            <a:r>
              <a:rPr lang="fa-IR" sz="2400" b="1" dirty="0">
                <a:solidFill>
                  <a:prstClr val="black"/>
                </a:solidFill>
                <a:latin typeface="Times New Roman" panose="02020603050405020304" pitchFamily="18" charset="0"/>
                <a:cs typeface="B Nazanin" panose="00000400000000000000" pitchFamily="2" charset="-78"/>
              </a:rPr>
              <a:t>دانشگاه های علوم پزشکی مجاز خواهند بود نسبت به ارائه واحد های درسی جدید به جای دروس </a:t>
            </a:r>
            <a:r>
              <a:rPr lang="fa-IR" sz="2400" b="1" dirty="0" smtClean="0">
                <a:solidFill>
                  <a:prstClr val="black"/>
                </a:solidFill>
                <a:latin typeface="Times New Roman" panose="02020603050405020304" pitchFamily="18" charset="0"/>
                <a:cs typeface="B Nazanin" panose="00000400000000000000" pitchFamily="2" charset="-78"/>
              </a:rPr>
              <a:t>اختیاری </a:t>
            </a:r>
            <a:r>
              <a:rPr lang="fa-IR" sz="2400" b="1" dirty="0" smtClean="0">
                <a:solidFill>
                  <a:srgbClr val="FFFF00"/>
                </a:solidFill>
                <a:latin typeface="Times New Roman" panose="02020603050405020304" pitchFamily="18" charset="0"/>
                <a:cs typeface="B Nazanin" panose="00000400000000000000" pitchFamily="2" charset="-78"/>
              </a:rPr>
              <a:t>(</a:t>
            </a:r>
            <a:r>
              <a:rPr lang="en-US" sz="2400" b="1" dirty="0">
                <a:solidFill>
                  <a:srgbClr val="FFFF00"/>
                </a:solidFill>
                <a:latin typeface="Times New Roman" panose="02020603050405020304" pitchFamily="18" charset="0"/>
                <a:cs typeface="B Nazanin" panose="00000400000000000000" pitchFamily="2" charset="-78"/>
              </a:rPr>
              <a:t>Non Core </a:t>
            </a:r>
            <a:r>
              <a:rPr lang="fa-IR" sz="2400" b="1" dirty="0">
                <a:solidFill>
                  <a:srgbClr val="FFFF00"/>
                </a:solidFill>
                <a:latin typeface="Times New Roman" panose="02020603050405020304" pitchFamily="18" charset="0"/>
                <a:cs typeface="B Nazanin" panose="00000400000000000000" pitchFamily="2" charset="-78"/>
              </a:rPr>
              <a:t>)</a:t>
            </a:r>
            <a:r>
              <a:rPr lang="fa-IR" sz="2400" b="1" dirty="0">
                <a:solidFill>
                  <a:prstClr val="black"/>
                </a:solidFill>
                <a:latin typeface="Times New Roman" panose="02020603050405020304" pitchFamily="18" charset="0"/>
                <a:cs typeface="B Nazanin" panose="00000400000000000000" pitchFamily="2" charset="-78"/>
              </a:rPr>
              <a:t> اقدام نمایند و این دروس را به صورت اختیاری به دانشجویان ارائه دهند</a:t>
            </a:r>
            <a:r>
              <a:rPr lang="fa-IR" sz="2400" b="1" dirty="0" smtClean="0">
                <a:solidFill>
                  <a:prstClr val="black"/>
                </a:solidFill>
                <a:latin typeface="Times New Roman" panose="02020603050405020304" pitchFamily="18" charset="0"/>
                <a:cs typeface="B Nazanin" panose="00000400000000000000" pitchFamily="2" charset="-78"/>
              </a:rPr>
              <a:t>.</a:t>
            </a:r>
          </a:p>
          <a:p>
            <a:pPr lvl="0" algn="r" rtl="1">
              <a:spcBef>
                <a:spcPct val="20000"/>
              </a:spcBef>
              <a:defRPr/>
            </a:pPr>
            <a:endParaRPr lang="fa-IR" sz="2400" b="1" dirty="0">
              <a:solidFill>
                <a:prstClr val="black"/>
              </a:solidFill>
              <a:latin typeface="Times New Roman" panose="02020603050405020304" pitchFamily="18" charset="0"/>
              <a:cs typeface="B Nazanin" panose="00000400000000000000" pitchFamily="2" charset="-78"/>
            </a:endParaRPr>
          </a:p>
          <a:p>
            <a:pPr marL="285750" lvl="0" indent="-285750" algn="r" rtl="1">
              <a:spcBef>
                <a:spcPct val="20000"/>
              </a:spcBef>
              <a:buFont typeface="Wingdings" panose="05000000000000000000" pitchFamily="2" charset="2"/>
              <a:buChar char="Ø"/>
              <a:defRPr/>
            </a:pPr>
            <a:endParaRPr lang="fa-IR" sz="2400" b="1" dirty="0">
              <a:solidFill>
                <a:prstClr val="black"/>
              </a:solidFill>
              <a:latin typeface="Times New Roman" panose="02020603050405020304" pitchFamily="18" charset="0"/>
              <a:cs typeface="B Nazanin" panose="00000400000000000000" pitchFamily="2" charset="-78"/>
            </a:endParaRPr>
          </a:p>
          <a:p>
            <a:pPr marL="285750" lvl="0" indent="-285750" algn="r" rtl="1">
              <a:spcBef>
                <a:spcPct val="20000"/>
              </a:spcBef>
              <a:buFont typeface="Wingdings" panose="05000000000000000000" pitchFamily="2" charset="2"/>
              <a:buChar char="Ø"/>
              <a:defRPr/>
            </a:pPr>
            <a:r>
              <a:rPr lang="fa-IR" sz="2400" b="1" dirty="0">
                <a:solidFill>
                  <a:prstClr val="black"/>
                </a:solidFill>
                <a:latin typeface="Times New Roman" panose="02020603050405020304" pitchFamily="18" charset="0"/>
                <a:cs typeface="B Nazanin" panose="00000400000000000000" pitchFamily="2" charset="-78"/>
              </a:rPr>
              <a:t>سقف ارائه واحدهای دروس اختیاری در دانشگاه های دارای هیئت ممیزه </a:t>
            </a:r>
            <a:r>
              <a:rPr lang="fa-IR" sz="2400" b="1" dirty="0">
                <a:solidFill>
                  <a:srgbClr val="FFFF00"/>
                </a:solidFill>
                <a:latin typeface="Times New Roman" panose="02020603050405020304" pitchFamily="18" charset="0"/>
                <a:cs typeface="B Nazanin" panose="00000400000000000000" pitchFamily="2" charset="-78"/>
              </a:rPr>
              <a:t>20% </a:t>
            </a:r>
            <a:r>
              <a:rPr lang="fa-IR" sz="2400" b="1" dirty="0">
                <a:solidFill>
                  <a:prstClr val="black"/>
                </a:solidFill>
                <a:latin typeface="Times New Roman" panose="02020603050405020304" pitchFamily="18" charset="0"/>
                <a:cs typeface="B Nazanin" panose="00000400000000000000" pitchFamily="2" charset="-78"/>
              </a:rPr>
              <a:t>کل واحدها و دانشگاه های فاقد هیئت ممیزه </a:t>
            </a:r>
            <a:r>
              <a:rPr lang="fa-IR" sz="2400" b="1" dirty="0">
                <a:solidFill>
                  <a:srgbClr val="FFFF00"/>
                </a:solidFill>
                <a:latin typeface="Times New Roman" panose="02020603050405020304" pitchFamily="18" charset="0"/>
                <a:cs typeface="B Nazanin" panose="00000400000000000000" pitchFamily="2" charset="-78"/>
              </a:rPr>
              <a:t>10% </a:t>
            </a:r>
            <a:r>
              <a:rPr lang="fa-IR" sz="2400" b="1" dirty="0">
                <a:solidFill>
                  <a:prstClr val="black"/>
                </a:solidFill>
                <a:latin typeface="Times New Roman" panose="02020603050405020304" pitchFamily="18" charset="0"/>
                <a:cs typeface="B Nazanin" panose="00000400000000000000" pitchFamily="2" charset="-78"/>
              </a:rPr>
              <a:t>کل واحدها می باشد.</a:t>
            </a:r>
          </a:p>
        </p:txBody>
      </p:sp>
    </p:spTree>
    <p:extLst>
      <p:ext uri="{BB962C8B-B14F-4D97-AF65-F5344CB8AC3E}">
        <p14:creationId xmlns:p14="http://schemas.microsoft.com/office/powerpoint/2010/main" val="5030220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9000" b="-9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3032101" y="323557"/>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fa-IR" sz="3600" b="1" kern="1200" dirty="0" smtClean="0">
                  <a:solidFill>
                    <a:schemeClr val="accent2">
                      <a:lumMod val="50000"/>
                    </a:schemeClr>
                  </a:solidFill>
                  <a:cs typeface="B Nazanin" panose="00000400000000000000" pitchFamily="2" charset="-78"/>
                </a:rPr>
                <a:t>طول دوره دکتری پژوهشی</a:t>
              </a:r>
              <a:endParaRPr lang="en-US" sz="3600" b="1" kern="1200" dirty="0">
                <a:solidFill>
                  <a:schemeClr val="accent2">
                    <a:lumMod val="50000"/>
                  </a:schemeClr>
                </a:solidFill>
                <a:cs typeface="B Nazanin" panose="00000400000000000000" pitchFamily="2" charset="-78"/>
              </a:endParaRPr>
            </a:p>
          </p:txBody>
        </p:sp>
      </p:grpSp>
      <p:graphicFrame>
        <p:nvGraphicFramePr>
          <p:cNvPr id="9" name="Diagram 8"/>
          <p:cNvGraphicFramePr/>
          <p:nvPr>
            <p:extLst>
              <p:ext uri="{D42A27DB-BD31-4B8C-83A1-F6EECF244321}">
                <p14:modId xmlns:p14="http://schemas.microsoft.com/office/powerpoint/2010/main" val="186612226"/>
              </p:ext>
            </p:extLst>
          </p:nvPr>
        </p:nvGraphicFramePr>
        <p:xfrm>
          <a:off x="2155349" y="1364565"/>
          <a:ext cx="8128000" cy="52331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678335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9000"/>
            <a:lum/>
          </a:blip>
          <a:srcRect/>
          <a:stretch>
            <a:fillRect t="-17000" b="-17000"/>
          </a:stretch>
        </a:blipFill>
        <a:effectLst/>
      </p:bgPr>
    </p:bg>
    <p:spTree>
      <p:nvGrpSpPr>
        <p:cNvPr id="1" name=""/>
        <p:cNvGrpSpPr/>
        <p:nvPr/>
      </p:nvGrpSpPr>
      <p:grpSpPr>
        <a:xfrm>
          <a:off x="0" y="0"/>
          <a:ext cx="0" cy="0"/>
          <a:chOff x="0" y="0"/>
          <a:chExt cx="0" cy="0"/>
        </a:xfrm>
      </p:grpSpPr>
      <p:grpSp>
        <p:nvGrpSpPr>
          <p:cNvPr id="3" name="Group 2"/>
          <p:cNvGrpSpPr/>
          <p:nvPr/>
        </p:nvGrpSpPr>
        <p:grpSpPr>
          <a:xfrm>
            <a:off x="2388029" y="0"/>
            <a:ext cx="7009189" cy="841848"/>
            <a:chOff x="-531800" y="0"/>
            <a:chExt cx="7009189" cy="841848"/>
          </a:xfrm>
          <a:scene3d>
            <a:camera prst="orthographicFront"/>
            <a:lightRig rig="threePt" dir="t">
              <a:rot lat="0" lon="0" rev="7500000"/>
            </a:lightRig>
          </a:scene3d>
        </p:grpSpPr>
        <p:sp>
          <p:nvSpPr>
            <p:cNvPr id="4" name="Rounded Rectangle 3"/>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5" name="Rounded Rectangle 4"/>
            <p:cNvSpPr txBox="1"/>
            <p:nvPr/>
          </p:nvSpPr>
          <p:spPr>
            <a:xfrm>
              <a:off x="-531800" y="49314"/>
              <a:ext cx="7009189"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800" b="1" kern="1200" dirty="0" smtClean="0">
                  <a:solidFill>
                    <a:schemeClr val="accent2">
                      <a:lumMod val="50000"/>
                    </a:schemeClr>
                  </a:solidFill>
                  <a:cs typeface="B Nazanin" panose="00000400000000000000" pitchFamily="2" charset="-78"/>
                </a:rPr>
                <a:t>نکته خیلی مهم</a:t>
              </a:r>
              <a:endParaRPr lang="en-US" sz="4800" b="1" kern="1200" dirty="0">
                <a:solidFill>
                  <a:schemeClr val="accent2">
                    <a:lumMod val="50000"/>
                  </a:schemeClr>
                </a:solidFill>
                <a:cs typeface="B Nazanin" panose="00000400000000000000" pitchFamily="2" charset="-78"/>
              </a:endParaRPr>
            </a:p>
          </p:txBody>
        </p:sp>
      </p:grpSp>
      <p:sp>
        <p:nvSpPr>
          <p:cNvPr id="6" name="Rectangle 5"/>
          <p:cNvSpPr/>
          <p:nvPr/>
        </p:nvSpPr>
        <p:spPr>
          <a:xfrm>
            <a:off x="195207" y="841848"/>
            <a:ext cx="11394831" cy="5632311"/>
          </a:xfrm>
          <a:prstGeom prst="rect">
            <a:avLst/>
          </a:prstGeom>
        </p:spPr>
        <p:txBody>
          <a:bodyPr wrap="square">
            <a:spAutoFit/>
          </a:bodyPr>
          <a:lstStyle/>
          <a:p>
            <a:pPr lvl="0" algn="r" rtl="1"/>
            <a:endParaRPr lang="fa-IR" sz="3600" dirty="0">
              <a:solidFill>
                <a:schemeClr val="accent5">
                  <a:lumMod val="50000"/>
                </a:schemeClr>
              </a:solidFill>
              <a:cs typeface="B Nazanin" panose="00000400000000000000" pitchFamily="2" charset="-78"/>
            </a:endParaRPr>
          </a:p>
          <a:p>
            <a:pPr marL="571500" lvl="0" indent="-571500" algn="r" rtl="1">
              <a:buFont typeface="Wingdings" panose="05000000000000000000" pitchFamily="2" charset="2"/>
              <a:buChar char="v"/>
            </a:pPr>
            <a:r>
              <a:rPr lang="fa-IR" sz="3600" dirty="0">
                <a:solidFill>
                  <a:schemeClr val="accent2">
                    <a:lumMod val="50000"/>
                  </a:schemeClr>
                </a:solidFill>
                <a:cs typeface="B Nazanin" panose="00000400000000000000" pitchFamily="2" charset="-78"/>
              </a:rPr>
              <a:t>حضور فیزیکی کلیه دانشجویان دوره دکتری تخصصی و پژوهشی به میزان </a:t>
            </a:r>
            <a:r>
              <a:rPr lang="fa-IR" sz="3600" u="sng" dirty="0">
                <a:cs typeface="B Nazanin" panose="00000400000000000000" pitchFamily="2" charset="-78"/>
              </a:rPr>
              <a:t>140 ساعت</a:t>
            </a:r>
            <a:r>
              <a:rPr lang="fa-IR" sz="3600" u="sng" dirty="0">
                <a:solidFill>
                  <a:schemeClr val="accent2">
                    <a:lumMod val="50000"/>
                  </a:schemeClr>
                </a:solidFill>
                <a:cs typeface="B Nazanin" panose="00000400000000000000" pitchFamily="2" charset="-78"/>
              </a:rPr>
              <a:t> </a:t>
            </a:r>
            <a:r>
              <a:rPr lang="fa-IR" sz="3600" dirty="0">
                <a:solidFill>
                  <a:schemeClr val="accent2">
                    <a:lumMod val="50000"/>
                  </a:schemeClr>
                </a:solidFill>
                <a:cs typeface="B Nazanin" panose="00000400000000000000" pitchFamily="2" charset="-78"/>
              </a:rPr>
              <a:t>در ماه در تمامی مراحل دوره (دوره آموزشی، در انتظار آزمون جامع، میهمانی به  سایر دانشگاه ها، پس از آزمون جامع و  در مراحل انجام فرآیند پایان نامه) الزامی است. در غیر اینصورت از</a:t>
            </a:r>
            <a:r>
              <a:rPr lang="fa-IR" sz="3600" dirty="0">
                <a:cs typeface="B Nazanin" panose="00000400000000000000" pitchFamily="2" charset="-78"/>
              </a:rPr>
              <a:t> </a:t>
            </a:r>
            <a:r>
              <a:rPr lang="fa-IR" sz="3600" u="sng" dirty="0">
                <a:cs typeface="B Nazanin" panose="00000400000000000000" pitchFamily="2" charset="-78"/>
              </a:rPr>
              <a:t>فرآیند های آموزشی و پرداخت کمک هزینه</a:t>
            </a:r>
            <a:r>
              <a:rPr lang="fa-IR" sz="3600" dirty="0">
                <a:cs typeface="B Nazanin" panose="00000400000000000000" pitchFamily="2" charset="-78"/>
              </a:rPr>
              <a:t> </a:t>
            </a:r>
            <a:r>
              <a:rPr lang="fa-IR" sz="3600" dirty="0">
                <a:solidFill>
                  <a:schemeClr val="accent2">
                    <a:lumMod val="50000"/>
                  </a:schemeClr>
                </a:solidFill>
                <a:cs typeface="B Nazanin" panose="00000400000000000000" pitchFamily="2" charset="-78"/>
              </a:rPr>
              <a:t>دانشجو جلوگیری به عمل خواهد آمد</a:t>
            </a:r>
            <a:r>
              <a:rPr lang="fa-IR" sz="3600" dirty="0" smtClean="0">
                <a:solidFill>
                  <a:schemeClr val="accent2">
                    <a:lumMod val="50000"/>
                  </a:schemeClr>
                </a:solidFill>
                <a:cs typeface="B Nazanin" panose="00000400000000000000" pitchFamily="2" charset="-78"/>
              </a:rPr>
              <a:t>.</a:t>
            </a:r>
          </a:p>
          <a:p>
            <a:pPr lvl="0" algn="r" rtl="1"/>
            <a:endParaRPr lang="fa-IR" sz="3600" dirty="0">
              <a:solidFill>
                <a:schemeClr val="accent2">
                  <a:lumMod val="50000"/>
                </a:schemeClr>
              </a:solidFill>
              <a:cs typeface="B Nazanin" panose="00000400000000000000" pitchFamily="2" charset="-78"/>
            </a:endParaRPr>
          </a:p>
          <a:p>
            <a:pPr lvl="0" algn="r" rtl="1"/>
            <a:endParaRPr lang="en-US" sz="3600" dirty="0">
              <a:solidFill>
                <a:schemeClr val="accent2">
                  <a:lumMod val="50000"/>
                </a:schemeClr>
              </a:solidFill>
              <a:cs typeface="B Nazanin" panose="00000400000000000000" pitchFamily="2" charset="-78"/>
            </a:endParaRPr>
          </a:p>
          <a:p>
            <a:pPr marL="571500" lvl="0" indent="-571500" algn="r" rtl="1">
              <a:buFont typeface="Wingdings" panose="05000000000000000000" pitchFamily="2" charset="2"/>
              <a:buChar char="v"/>
            </a:pPr>
            <a:r>
              <a:rPr lang="fa-IR" sz="3600" u="sng" dirty="0" smtClean="0">
                <a:effectLst>
                  <a:outerShdw blurRad="38100" dist="38100" dir="2700000" algn="tl">
                    <a:srgbClr val="000000">
                      <a:alpha val="43137"/>
                    </a:srgbClr>
                  </a:outerShdw>
                </a:effectLst>
                <a:cs typeface="B Nazanin" panose="00000400000000000000" pitchFamily="2" charset="-78"/>
              </a:rPr>
              <a:t>مرخصی دانشجو در هر ماه به میزان دو و نیم روز می باشد (سالیانه 30 روز) و قابل ذخیره نیست.</a:t>
            </a:r>
            <a:endParaRPr lang="en-US" sz="3600" u="sng" dirty="0">
              <a:effectLst>
                <a:outerShdw blurRad="38100" dist="38100" dir="2700000" algn="tl">
                  <a:srgbClr val="000000">
                    <a:alpha val="43137"/>
                  </a:srgbClr>
                </a:outerShdw>
              </a:effectLst>
              <a:cs typeface="B Nazanin" panose="00000400000000000000" pitchFamily="2" charset="-78"/>
            </a:endParaRPr>
          </a:p>
        </p:txBody>
      </p:sp>
    </p:spTree>
    <p:extLst>
      <p:ext uri="{BB962C8B-B14F-4D97-AF65-F5344CB8AC3E}">
        <p14:creationId xmlns:p14="http://schemas.microsoft.com/office/powerpoint/2010/main" val="5099427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8000"/>
            <a:lum/>
          </a:blip>
          <a:srcRect/>
          <a:stretch>
            <a:fillRect t="-9000" b="-9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3130574" y="0"/>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3600" b="1" kern="1200" dirty="0" smtClean="0">
                  <a:solidFill>
                    <a:schemeClr val="accent2">
                      <a:lumMod val="50000"/>
                    </a:schemeClr>
                  </a:solidFill>
                  <a:cs typeface="B Nazanin" panose="00000400000000000000" pitchFamily="2" charset="-78"/>
                </a:rPr>
                <a:t>طول دوره </a:t>
              </a:r>
              <a:r>
                <a:rPr lang="en-US" sz="3600" b="1" kern="1200" dirty="0" smtClean="0">
                  <a:solidFill>
                    <a:schemeClr val="accent2">
                      <a:lumMod val="50000"/>
                    </a:schemeClr>
                  </a:solidFill>
                  <a:cs typeface="B Nazanin" panose="00000400000000000000" pitchFamily="2" charset="-78"/>
                </a:rPr>
                <a:t>MPH</a:t>
              </a:r>
              <a:endParaRPr lang="en-US" sz="3600" b="1" kern="1200" dirty="0">
                <a:solidFill>
                  <a:schemeClr val="accent2">
                    <a:lumMod val="50000"/>
                  </a:schemeClr>
                </a:solidFill>
                <a:cs typeface="B Nazanin" panose="00000400000000000000" pitchFamily="2" charset="-78"/>
              </a:endParaRPr>
            </a:p>
          </p:txBody>
        </p:sp>
      </p:grpSp>
      <p:graphicFrame>
        <p:nvGraphicFramePr>
          <p:cNvPr id="5" name="Diagram 4"/>
          <p:cNvGraphicFramePr/>
          <p:nvPr>
            <p:extLst>
              <p:ext uri="{D42A27DB-BD31-4B8C-83A1-F6EECF244321}">
                <p14:modId xmlns:p14="http://schemas.microsoft.com/office/powerpoint/2010/main" val="291538202"/>
              </p:ext>
            </p:extLst>
          </p:nvPr>
        </p:nvGraphicFramePr>
        <p:xfrm>
          <a:off x="2127213" y="1041009"/>
          <a:ext cx="8128000" cy="54934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344209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8000"/>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3600" b="1" kern="1200" dirty="0" smtClean="0">
                  <a:solidFill>
                    <a:schemeClr val="accent2">
                      <a:lumMod val="50000"/>
                    </a:schemeClr>
                  </a:solidFill>
                  <a:cs typeface="B Nazanin" panose="00000400000000000000" pitchFamily="2" charset="-78"/>
                </a:rPr>
                <a:t>حضور و غیاب</a:t>
              </a:r>
              <a:endParaRPr lang="en-US" sz="36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3244946" y="1587698"/>
            <a:ext cx="7052604" cy="4154984"/>
          </a:xfrm>
          <a:prstGeom prst="rect">
            <a:avLst/>
          </a:prstGeom>
        </p:spPr>
        <p:txBody>
          <a:bodyPr wrap="square">
            <a:spAutoFit/>
          </a:bodyPr>
          <a:lstStyle/>
          <a:p>
            <a:pPr algn="r" rtl="1"/>
            <a:r>
              <a:rPr lang="fa-IR" sz="2400" b="1" dirty="0">
                <a:solidFill>
                  <a:srgbClr val="FFFF00"/>
                </a:solidFill>
                <a:cs typeface="B Nazanin" panose="00000400000000000000" pitchFamily="2" charset="-78"/>
              </a:rPr>
              <a:t>حداکثر غیبت </a:t>
            </a:r>
            <a:r>
              <a:rPr lang="fa-IR" sz="2400" b="1" dirty="0" smtClean="0">
                <a:solidFill>
                  <a:srgbClr val="FFFF00"/>
                </a:solidFill>
                <a:cs typeface="B Nazanin" panose="00000400000000000000" pitchFamily="2" charset="-78"/>
              </a:rPr>
              <a:t>مجاز:</a:t>
            </a:r>
            <a:endParaRPr lang="fa-IR" sz="2400" b="1" dirty="0">
              <a:solidFill>
                <a:srgbClr val="FFFF00"/>
              </a:solidFill>
              <a:cs typeface="B Nazanin" panose="00000400000000000000" pitchFamily="2" charset="-78"/>
            </a:endParaRPr>
          </a:p>
          <a:p>
            <a:pPr algn="r" rtl="1"/>
            <a:r>
              <a:rPr lang="fa-IR" sz="2400" dirty="0" smtClean="0">
                <a:solidFill>
                  <a:prstClr val="black"/>
                </a:solidFill>
                <a:cs typeface="B Nazanin" panose="00000400000000000000" pitchFamily="2" charset="-78"/>
              </a:rPr>
              <a:t>         دروس </a:t>
            </a:r>
            <a:r>
              <a:rPr lang="fa-IR" sz="2400" dirty="0">
                <a:solidFill>
                  <a:prstClr val="black"/>
                </a:solidFill>
                <a:cs typeface="B Nazanin" panose="00000400000000000000" pitchFamily="2" charset="-78"/>
              </a:rPr>
              <a:t>نظری: چهار هفدهم</a:t>
            </a:r>
          </a:p>
          <a:p>
            <a:pPr algn="r" rtl="1"/>
            <a:r>
              <a:rPr lang="fa-IR" sz="2400" dirty="0" smtClean="0">
                <a:solidFill>
                  <a:prstClr val="black"/>
                </a:solidFill>
                <a:cs typeface="B Nazanin" panose="00000400000000000000" pitchFamily="2" charset="-78"/>
              </a:rPr>
              <a:t>         دروس </a:t>
            </a:r>
            <a:r>
              <a:rPr lang="fa-IR" sz="2400" dirty="0">
                <a:solidFill>
                  <a:prstClr val="black"/>
                </a:solidFill>
                <a:cs typeface="B Nazanin" panose="00000400000000000000" pitchFamily="2" charset="-78"/>
              </a:rPr>
              <a:t>عملی و آزمایشگاهی: دو هفدهم</a:t>
            </a:r>
          </a:p>
          <a:p>
            <a:pPr algn="r" rtl="1"/>
            <a:r>
              <a:rPr lang="fa-IR" sz="2400" dirty="0" smtClean="0">
                <a:solidFill>
                  <a:prstClr val="black"/>
                </a:solidFill>
                <a:cs typeface="B Nazanin" panose="00000400000000000000" pitchFamily="2" charset="-78"/>
              </a:rPr>
              <a:t>         دروس </a:t>
            </a:r>
            <a:r>
              <a:rPr lang="fa-IR" sz="2400" dirty="0">
                <a:solidFill>
                  <a:prstClr val="black"/>
                </a:solidFill>
                <a:cs typeface="B Nazanin" panose="00000400000000000000" pitchFamily="2" charset="-78"/>
              </a:rPr>
              <a:t>کارگاهی، کارآموزی و کارورزی: یک </a:t>
            </a:r>
            <a:r>
              <a:rPr lang="fa-IR" sz="2400" dirty="0" smtClean="0">
                <a:solidFill>
                  <a:prstClr val="black"/>
                </a:solidFill>
                <a:cs typeface="B Nazanin" panose="00000400000000000000" pitchFamily="2" charset="-78"/>
              </a:rPr>
              <a:t>دهم </a:t>
            </a:r>
          </a:p>
          <a:p>
            <a:pPr algn="r" rtl="1"/>
            <a:endParaRPr lang="fa-IR" sz="2400" dirty="0">
              <a:solidFill>
                <a:prstClr val="black"/>
              </a:solidFill>
              <a:cs typeface="B Nazanin" panose="00000400000000000000" pitchFamily="2" charset="-78"/>
            </a:endParaRPr>
          </a:p>
          <a:p>
            <a:pPr algn="r" rtl="1"/>
            <a:r>
              <a:rPr lang="fa-IR" sz="2400" dirty="0">
                <a:solidFill>
                  <a:schemeClr val="bg1"/>
                </a:solidFill>
                <a:cs typeface="B Nazanin" panose="00000400000000000000" pitchFamily="2" charset="-78"/>
              </a:rPr>
              <a:t>در صورت غیبت مجاز و حذف درس، شرط حداقل 8 واحد  الزامی نیست</a:t>
            </a:r>
            <a:r>
              <a:rPr lang="fa-IR" sz="2400" dirty="0" smtClean="0">
                <a:solidFill>
                  <a:schemeClr val="bg1"/>
                </a:solidFill>
                <a:cs typeface="B Nazanin" panose="00000400000000000000" pitchFamily="2" charset="-78"/>
              </a:rPr>
              <a:t>.</a:t>
            </a:r>
          </a:p>
          <a:p>
            <a:pPr algn="r" rtl="1"/>
            <a:endParaRPr lang="fa-IR" sz="2400" dirty="0">
              <a:solidFill>
                <a:schemeClr val="bg1"/>
              </a:solidFill>
              <a:cs typeface="B Nazanin" panose="00000400000000000000" pitchFamily="2" charset="-78"/>
            </a:endParaRPr>
          </a:p>
          <a:p>
            <a:pPr algn="r" rtl="1"/>
            <a:r>
              <a:rPr lang="fa-IR" sz="2400" dirty="0">
                <a:solidFill>
                  <a:srgbClr val="FFFF00"/>
                </a:solidFill>
                <a:cs typeface="B Nazanin" panose="00000400000000000000" pitchFamily="2" charset="-78"/>
              </a:rPr>
              <a:t>حذف درس </a:t>
            </a:r>
            <a:r>
              <a:rPr lang="fa-IR" sz="2400" dirty="0">
                <a:solidFill>
                  <a:prstClr val="black"/>
                </a:solidFill>
                <a:cs typeface="B Nazanin" panose="00000400000000000000" pitchFamily="2" charset="-78"/>
              </a:rPr>
              <a:t>(در صورت غیبت در کلاس یا جلسه امتحان) در صورت بیماری با تایید گواهی پزشک توسط کیمسیون پزشکی دانشگاه و موافقت شورای تحصیلات تکمیلی امکان پذیر می باشد.</a:t>
            </a:r>
          </a:p>
          <a:p>
            <a:pPr algn="r" rtl="1"/>
            <a:endParaRPr lang="fa-IR" sz="2400" dirty="0">
              <a:solidFill>
                <a:prstClr val="black"/>
              </a:solidFill>
              <a:cs typeface="B Nazanin" panose="00000400000000000000" pitchFamily="2" charset="-78"/>
            </a:endParaRPr>
          </a:p>
        </p:txBody>
      </p:sp>
    </p:spTree>
    <p:extLst>
      <p:ext uri="{BB962C8B-B14F-4D97-AF65-F5344CB8AC3E}">
        <p14:creationId xmlns:p14="http://schemas.microsoft.com/office/powerpoint/2010/main" val="1467739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ارزشیابی</a:t>
              </a: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612178" y="1863389"/>
            <a:ext cx="8707903" cy="2899255"/>
          </a:xfrm>
          <a:prstGeom prst="rect">
            <a:avLst/>
          </a:prstGeom>
        </p:spPr>
        <p:txBody>
          <a:bodyPr wrap="square">
            <a:spAutoFit/>
          </a:bodyPr>
          <a:lstStyle/>
          <a:p>
            <a:pPr marL="342900" lvl="0" indent="-342900" algn="r" rtl="1">
              <a:spcBef>
                <a:spcPct val="20000"/>
              </a:spcBef>
              <a:buFont typeface="Wingdings" panose="05000000000000000000" pitchFamily="2" charset="2"/>
              <a:buChar char="ü"/>
              <a:defRPr/>
            </a:pPr>
            <a:r>
              <a:rPr lang="fa-IR" sz="2400" b="1" dirty="0">
                <a:solidFill>
                  <a:schemeClr val="bg1"/>
                </a:solidFill>
                <a:cs typeface="B Nazanin" panose="00000400000000000000" pitchFamily="2" charset="-78"/>
              </a:rPr>
              <a:t>در دوره کارشناسی ارشد و دکترا حداقل نمره قبولی دروس اختصاصی اجباری و اختصاصی اختیاری 14 و دروس کمبود یا جبرانی 12 می باشد</a:t>
            </a:r>
            <a:r>
              <a:rPr lang="fa-IR" sz="2400" b="1" dirty="0" smtClean="0">
                <a:solidFill>
                  <a:schemeClr val="bg1"/>
                </a:solidFill>
                <a:cs typeface="B Nazanin" panose="00000400000000000000" pitchFamily="2" charset="-78"/>
              </a:rPr>
              <a:t>.</a:t>
            </a:r>
          </a:p>
          <a:p>
            <a:pPr lvl="0" algn="r" rtl="1">
              <a:spcBef>
                <a:spcPct val="20000"/>
              </a:spcBef>
              <a:defRPr/>
            </a:pPr>
            <a:endParaRPr lang="fa-IR" sz="2400" b="1" dirty="0">
              <a:cs typeface="B Nazanin" panose="00000400000000000000" pitchFamily="2" charset="-78"/>
            </a:endParaRPr>
          </a:p>
          <a:p>
            <a:pPr marL="342900" lvl="0" indent="-342900" algn="r" rtl="1">
              <a:spcBef>
                <a:spcPct val="20000"/>
              </a:spcBef>
              <a:buFont typeface="Wingdings" panose="05000000000000000000" pitchFamily="2" charset="2"/>
              <a:buChar char="ü"/>
              <a:defRPr/>
            </a:pPr>
            <a:r>
              <a:rPr lang="fa-IR" sz="2400" b="1" dirty="0">
                <a:cs typeface="B Nazanin" panose="00000400000000000000" pitchFamily="2" charset="-78"/>
              </a:rPr>
              <a:t>در صورت مردودی دانشجو دریکی از دروس اختصاصی اختیاری، دانشجو موظف به گذراندن یکی دیگر از دروس اختیاری می باشد. در این صورت نمرات کلیه دروس اعم از قبولی و مردودی در کارنامه ثبت و در میانگین کل منظور می شود.</a:t>
            </a:r>
          </a:p>
          <a:p>
            <a:pPr lvl="0" algn="r" rtl="1">
              <a:spcBef>
                <a:spcPct val="20000"/>
              </a:spcBef>
              <a:defRPr/>
            </a:pPr>
            <a:r>
              <a:rPr lang="fa-IR" sz="2400" b="1" dirty="0">
                <a:cs typeface="B Nazanin" panose="00000400000000000000" pitchFamily="2" charset="-78"/>
              </a:rPr>
              <a:t>در دوره دکترای پژوهشی حداقل نمره قبولی در دروس بخش اول </a:t>
            </a:r>
            <a:r>
              <a:rPr lang="fa-IR" sz="2400" b="1" dirty="0">
                <a:solidFill>
                  <a:srgbClr val="FFFF00"/>
                </a:solidFill>
                <a:cs typeface="B Nazanin" panose="00000400000000000000" pitchFamily="2" charset="-78"/>
              </a:rPr>
              <a:t>14</a:t>
            </a:r>
            <a:r>
              <a:rPr lang="fa-IR" sz="2400" b="1" dirty="0">
                <a:cs typeface="B Nazanin" panose="00000400000000000000" pitchFamily="2" charset="-78"/>
              </a:rPr>
              <a:t> از </a:t>
            </a:r>
            <a:r>
              <a:rPr lang="fa-IR" sz="2400" b="1" dirty="0">
                <a:solidFill>
                  <a:srgbClr val="FFFF00"/>
                </a:solidFill>
                <a:cs typeface="B Nazanin" panose="00000400000000000000" pitchFamily="2" charset="-78"/>
              </a:rPr>
              <a:t>20</a:t>
            </a:r>
            <a:r>
              <a:rPr lang="fa-IR" sz="2400" b="1" dirty="0">
                <a:cs typeface="B Nazanin" panose="00000400000000000000" pitchFamily="2" charset="-78"/>
              </a:rPr>
              <a:t> می باشد</a:t>
            </a:r>
            <a:r>
              <a:rPr lang="fa-IR" sz="2400" b="1" dirty="0">
                <a:solidFill>
                  <a:prstClr val="black"/>
                </a:solidFill>
                <a:cs typeface="B Nazanin" panose="00000400000000000000" pitchFamily="2" charset="-78"/>
              </a:rPr>
              <a:t>.</a:t>
            </a:r>
          </a:p>
        </p:txBody>
      </p:sp>
    </p:spTree>
    <p:extLst>
      <p:ext uri="{BB962C8B-B14F-4D97-AF65-F5344CB8AC3E}">
        <p14:creationId xmlns:p14="http://schemas.microsoft.com/office/powerpoint/2010/main" val="288006546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ثبت نمره موقت</a:t>
              </a: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463041" y="2324576"/>
            <a:ext cx="9298744" cy="2246769"/>
          </a:xfrm>
          <a:prstGeom prst="rect">
            <a:avLst/>
          </a:prstGeom>
        </p:spPr>
        <p:txBody>
          <a:bodyPr wrap="square">
            <a:spAutoFit/>
          </a:bodyPr>
          <a:lstStyle/>
          <a:p>
            <a:pPr marL="342900" indent="-342900" algn="r" rtl="1">
              <a:buFont typeface="Wingdings" panose="05000000000000000000" pitchFamily="2" charset="2"/>
              <a:buChar char="Ø"/>
            </a:pPr>
            <a:r>
              <a:rPr lang="fa-IR" sz="2000" b="1" dirty="0" smtClean="0">
                <a:cs typeface="B Nazanin" panose="00000400000000000000" pitchFamily="2" charset="-78"/>
              </a:rPr>
              <a:t>در صورتیکه ارزشیابی دانشجو در یک درس موکول به فعالیتهای نیمسال بعدی باشد نمره دانشجو ناتمام </a:t>
            </a:r>
            <a:r>
              <a:rPr lang="fa-IR" sz="2000" b="1" dirty="0" smtClean="0">
                <a:solidFill>
                  <a:srgbClr val="FFFF00"/>
                </a:solidFill>
                <a:cs typeface="B Nazanin" panose="00000400000000000000" pitchFamily="2" charset="-78"/>
              </a:rPr>
              <a:t>(ثبت موقت) </a:t>
            </a:r>
            <a:r>
              <a:rPr lang="fa-IR" sz="2000" b="1" dirty="0" smtClean="0">
                <a:cs typeface="B Nazanin" panose="00000400000000000000" pitchFamily="2" charset="-78"/>
              </a:rPr>
              <a:t>اعلام می شود و باید نمره حداکثر تا پایان نیمسال بعدی به نمره قطعی تبدیل گردد. در غیر این صورت درس توسط دانشگاه </a:t>
            </a:r>
            <a:r>
              <a:rPr lang="fa-IR" sz="2000" b="1" dirty="0" smtClean="0">
                <a:solidFill>
                  <a:srgbClr val="FFFF00"/>
                </a:solidFill>
                <a:cs typeface="B Nazanin" panose="00000400000000000000" pitchFamily="2" charset="-78"/>
              </a:rPr>
              <a:t>حذف</a:t>
            </a:r>
            <a:r>
              <a:rPr lang="fa-IR" sz="2000" b="1" dirty="0" smtClean="0">
                <a:cs typeface="B Nazanin" panose="00000400000000000000" pitchFamily="2" charset="-78"/>
              </a:rPr>
              <a:t> می گردد. </a:t>
            </a:r>
          </a:p>
          <a:p>
            <a:pPr algn="r" rtl="1"/>
            <a:endParaRPr lang="fa-IR" sz="2000" b="1" dirty="0">
              <a:cs typeface="B Nazanin" panose="00000400000000000000" pitchFamily="2" charset="-78"/>
            </a:endParaRPr>
          </a:p>
          <a:p>
            <a:pPr algn="r" rtl="1"/>
            <a:endParaRPr lang="fa-IR" sz="2000" b="1" dirty="0" smtClean="0">
              <a:cs typeface="B Nazanin" panose="00000400000000000000" pitchFamily="2" charset="-78"/>
            </a:endParaRPr>
          </a:p>
          <a:p>
            <a:pPr marL="342900" indent="-342900" algn="r" rtl="1">
              <a:buFont typeface="Wingdings" panose="05000000000000000000" pitchFamily="2" charset="2"/>
              <a:buChar char="Ø"/>
            </a:pPr>
            <a:r>
              <a:rPr lang="fa-IR" sz="2000" b="1" dirty="0" smtClean="0">
                <a:solidFill>
                  <a:schemeClr val="bg1"/>
                </a:solidFill>
                <a:cs typeface="B Nazanin" panose="00000400000000000000" pitchFamily="2" charset="-78"/>
              </a:rPr>
              <a:t>نمرات باید توسط اساتید در بازه زمانی مشخص شده ثبت شود و نمره توسط دانشکده ها چک گردد و در صورت اشتباه در وضعیت نمره جهت اصلاح به دانشگاه اعلام نمایند. </a:t>
            </a:r>
          </a:p>
        </p:txBody>
      </p:sp>
    </p:spTree>
    <p:extLst>
      <p:ext uri="{BB962C8B-B14F-4D97-AF65-F5344CB8AC3E}">
        <p14:creationId xmlns:p14="http://schemas.microsoft.com/office/powerpoint/2010/main" val="176882103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میانگین نمرات</a:t>
              </a: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2077328" y="1430776"/>
            <a:ext cx="8121749" cy="3970318"/>
          </a:xfrm>
          <a:prstGeom prst="rect">
            <a:avLst/>
          </a:prstGeom>
        </p:spPr>
        <p:txBody>
          <a:bodyPr wrap="square">
            <a:spAutoFit/>
          </a:bodyPr>
          <a:lstStyle/>
          <a:p>
            <a:pPr algn="r" rtl="1"/>
            <a:r>
              <a:rPr lang="fa-IR" sz="2400" b="1" dirty="0">
                <a:solidFill>
                  <a:srgbClr val="FFFF00"/>
                </a:solidFill>
                <a:cs typeface="B Nazanin" panose="00000400000000000000" pitchFamily="2" charset="-78"/>
              </a:rPr>
              <a:t>میانگین نمرات  دروس دانشجو در هر نیم سال</a:t>
            </a:r>
            <a:r>
              <a:rPr lang="fa-IR" sz="2400" b="1" dirty="0" smtClean="0">
                <a:solidFill>
                  <a:srgbClr val="FFFF00"/>
                </a:solidFill>
                <a:cs typeface="B Nazanin" panose="00000400000000000000" pitchFamily="2" charset="-78"/>
              </a:rPr>
              <a:t>:</a:t>
            </a:r>
            <a:r>
              <a:rPr lang="fa-IR" b="1" u="sng" dirty="0" smtClean="0">
                <a:cs typeface="B Nazanin" panose="00000400000000000000" pitchFamily="2" charset="-78"/>
              </a:rPr>
              <a:t>           </a:t>
            </a:r>
          </a:p>
          <a:p>
            <a:pPr algn="r" rtl="1"/>
            <a:endParaRPr lang="fa-IR" b="1" u="sng" dirty="0">
              <a:cs typeface="B Nazanin" panose="00000400000000000000" pitchFamily="2" charset="-78"/>
            </a:endParaRPr>
          </a:p>
          <a:p>
            <a:pPr algn="r" rtl="1"/>
            <a:r>
              <a:rPr lang="fa-IR" sz="2400" b="1" u="sng" dirty="0" smtClean="0">
                <a:solidFill>
                  <a:schemeClr val="bg1"/>
                </a:solidFill>
                <a:cs typeface="B Nazanin" panose="00000400000000000000" pitchFamily="2" charset="-78"/>
              </a:rPr>
              <a:t>در </a:t>
            </a:r>
            <a:r>
              <a:rPr lang="fa-IR" sz="2400" b="1" u="sng" dirty="0">
                <a:solidFill>
                  <a:schemeClr val="bg1"/>
                </a:solidFill>
                <a:cs typeface="B Nazanin" panose="00000400000000000000" pitchFamily="2" charset="-78"/>
              </a:rPr>
              <a:t>دوره دکتری تخصصی  نباید کمتر از 15 باشد</a:t>
            </a:r>
            <a:r>
              <a:rPr lang="fa-IR" sz="2400" b="1" u="sng" dirty="0" smtClean="0">
                <a:solidFill>
                  <a:schemeClr val="bg1"/>
                </a:solidFill>
                <a:cs typeface="B Nazanin" panose="00000400000000000000" pitchFamily="2" charset="-78"/>
              </a:rPr>
              <a:t>.</a:t>
            </a:r>
          </a:p>
          <a:p>
            <a:pPr algn="r" rtl="1"/>
            <a:r>
              <a:rPr lang="fa-IR" sz="2400" b="1" u="sng" dirty="0" smtClean="0">
                <a:solidFill>
                  <a:schemeClr val="bg1"/>
                </a:solidFill>
                <a:cs typeface="B Nazanin" panose="00000400000000000000" pitchFamily="2" charset="-78"/>
              </a:rPr>
              <a:t>  درکارشناسی </a:t>
            </a:r>
            <a:r>
              <a:rPr lang="fa-IR" sz="2400" b="1" u="sng" dirty="0">
                <a:solidFill>
                  <a:schemeClr val="bg1"/>
                </a:solidFill>
                <a:cs typeface="B Nazanin" panose="00000400000000000000" pitchFamily="2" charset="-78"/>
              </a:rPr>
              <a:t>ارشد نباید کمتر </a:t>
            </a:r>
            <a:r>
              <a:rPr lang="fa-IR" sz="2400" b="1" u="sng" dirty="0" smtClean="0">
                <a:solidFill>
                  <a:schemeClr val="bg1"/>
                </a:solidFill>
                <a:cs typeface="B Nazanin" panose="00000400000000000000" pitchFamily="2" charset="-78"/>
              </a:rPr>
              <a:t>از </a:t>
            </a:r>
            <a:r>
              <a:rPr lang="fa-IR" sz="2400" b="1" u="sng" dirty="0">
                <a:solidFill>
                  <a:schemeClr val="bg1"/>
                </a:solidFill>
                <a:cs typeface="B Nazanin" panose="00000400000000000000" pitchFamily="2" charset="-78"/>
              </a:rPr>
              <a:t>14باشد</a:t>
            </a:r>
            <a:r>
              <a:rPr lang="fa-IR" sz="2400" b="1" u="sng" dirty="0" smtClean="0">
                <a:solidFill>
                  <a:schemeClr val="bg1"/>
                </a:solidFill>
                <a:cs typeface="B Nazanin" panose="00000400000000000000" pitchFamily="2" charset="-78"/>
              </a:rPr>
              <a:t>.</a:t>
            </a:r>
          </a:p>
          <a:p>
            <a:pPr algn="r" rtl="1"/>
            <a:endParaRPr lang="fa-IR" sz="2400" b="1" u="sng" dirty="0">
              <a:solidFill>
                <a:schemeClr val="bg1"/>
              </a:solidFill>
              <a:cs typeface="B Nazanin" panose="00000400000000000000" pitchFamily="2" charset="-78"/>
            </a:endParaRPr>
          </a:p>
          <a:p>
            <a:pPr algn="r" rtl="1"/>
            <a:endParaRPr lang="fa-IR" b="1" u="sng" dirty="0">
              <a:solidFill>
                <a:schemeClr val="bg1"/>
              </a:solidFill>
              <a:cs typeface="B Nazanin" panose="00000400000000000000" pitchFamily="2" charset="-78"/>
            </a:endParaRPr>
          </a:p>
          <a:p>
            <a:pPr algn="r" rtl="1"/>
            <a:r>
              <a:rPr lang="fa-IR" sz="2400" dirty="0">
                <a:cs typeface="B Nazanin" panose="00000400000000000000" pitchFamily="2" charset="-78"/>
              </a:rPr>
              <a:t>محدودیت برای انتخاب واحد نیم سال بعد ندارد. به دانشجو اخطار داده می شود. اگر میانگین در دو نیم سال متوالی یا متناوب کمتر شود دانشجو از ادامه تحصیل محروم می گردد.</a:t>
            </a:r>
          </a:p>
          <a:p>
            <a:pPr algn="r" rtl="1"/>
            <a:r>
              <a:rPr lang="fa-IR" sz="2400" dirty="0">
                <a:cs typeface="B Nazanin" panose="00000400000000000000" pitchFamily="2" charset="-78"/>
              </a:rPr>
              <a:t> اگر در دوره </a:t>
            </a:r>
            <a:r>
              <a:rPr lang="fa-IR" sz="2400" dirty="0">
                <a:latin typeface="دک"/>
                <a:cs typeface="B Nazanin" panose="00000400000000000000" pitchFamily="2" charset="-78"/>
              </a:rPr>
              <a:t>دکتری </a:t>
            </a:r>
            <a:r>
              <a:rPr lang="fa-IR" sz="2400" dirty="0">
                <a:cs typeface="B Nazanin" panose="00000400000000000000" pitchFamily="2" charset="-78"/>
              </a:rPr>
              <a:t>بعد از گذرانیدن کلیه واحدهای آموزشی میانگین نمرات کمتر از </a:t>
            </a:r>
            <a:r>
              <a:rPr lang="fa-IR" sz="2400" dirty="0">
                <a:solidFill>
                  <a:srgbClr val="FFFF00"/>
                </a:solidFill>
                <a:cs typeface="B Nazanin" panose="00000400000000000000" pitchFamily="2" charset="-78"/>
              </a:rPr>
              <a:t>15</a:t>
            </a:r>
            <a:r>
              <a:rPr lang="fa-IR" sz="2400" dirty="0">
                <a:cs typeface="B Nazanin" panose="00000400000000000000" pitchFamily="2" charset="-78"/>
              </a:rPr>
              <a:t> شود از ادامه تحصیل محروم می گردد.</a:t>
            </a:r>
          </a:p>
        </p:txBody>
      </p:sp>
      <p:sp>
        <p:nvSpPr>
          <p:cNvPr id="7" name="Oval 6"/>
          <p:cNvSpPr/>
          <p:nvPr/>
        </p:nvSpPr>
        <p:spPr>
          <a:xfrm>
            <a:off x="10199077" y="3162956"/>
            <a:ext cx="1083212" cy="804134"/>
          </a:xfrm>
          <a:prstGeom prst="ellipse">
            <a:avLst/>
          </a:prstGeom>
          <a:blipFill>
            <a:blip r:embed="rId2">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18411008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امتحان جامع دوره </a:t>
              </a:r>
              <a:r>
                <a:rPr lang="en-US" sz="4400" b="1" kern="1200" dirty="0" smtClean="0">
                  <a:solidFill>
                    <a:schemeClr val="accent2">
                      <a:lumMod val="50000"/>
                    </a:schemeClr>
                  </a:solidFill>
                  <a:cs typeface="B Nazanin" panose="00000400000000000000" pitchFamily="2" charset="-78"/>
                </a:rPr>
                <a:t>Ph.D</a:t>
              </a: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955409" y="1759691"/>
            <a:ext cx="8482819" cy="3416320"/>
          </a:xfrm>
          <a:prstGeom prst="rect">
            <a:avLst/>
          </a:prstGeom>
        </p:spPr>
        <p:txBody>
          <a:bodyPr wrap="square">
            <a:spAutoFit/>
          </a:bodyPr>
          <a:lstStyle/>
          <a:p>
            <a:pPr marL="571500" indent="-571500" algn="r" rtl="1">
              <a:buFont typeface="Wingdings" panose="05000000000000000000" pitchFamily="2" charset="2"/>
              <a:buChar char="ü"/>
            </a:pPr>
            <a:r>
              <a:rPr lang="fa-IR" sz="3600" dirty="0">
                <a:solidFill>
                  <a:schemeClr val="bg1">
                    <a:lumMod val="85000"/>
                  </a:schemeClr>
                </a:solidFill>
                <a:cs typeface="B Nazanin" panose="00000400000000000000" pitchFamily="2" charset="-78"/>
              </a:rPr>
              <a:t>در دوره </a:t>
            </a:r>
            <a:r>
              <a:rPr lang="en-US" sz="3600" dirty="0">
                <a:solidFill>
                  <a:schemeClr val="bg1">
                    <a:lumMod val="85000"/>
                  </a:schemeClr>
                </a:solidFill>
                <a:cs typeface="B Nazanin" panose="00000400000000000000" pitchFamily="2" charset="-78"/>
              </a:rPr>
              <a:t>Ph.D </a:t>
            </a:r>
            <a:r>
              <a:rPr lang="fa-IR" sz="3600" dirty="0">
                <a:solidFill>
                  <a:schemeClr val="bg1">
                    <a:lumMod val="85000"/>
                  </a:schemeClr>
                </a:solidFill>
                <a:cs typeface="B Nazanin" panose="00000400000000000000" pitchFamily="2" charset="-78"/>
              </a:rPr>
              <a:t> در پایان مرحله آموزشی دانشجو ملزم  است در آزمون جامع کتبی و عینی عملکرد شرکت کند. </a:t>
            </a:r>
            <a:endParaRPr lang="en-US" sz="3600" dirty="0" smtClean="0">
              <a:solidFill>
                <a:schemeClr val="bg1">
                  <a:lumMod val="85000"/>
                </a:schemeClr>
              </a:solidFill>
              <a:cs typeface="B Nazanin" panose="00000400000000000000" pitchFamily="2" charset="-78"/>
            </a:endParaRPr>
          </a:p>
          <a:p>
            <a:pPr algn="r" rtl="1"/>
            <a:endParaRPr lang="fa-IR" sz="3600" dirty="0">
              <a:solidFill>
                <a:schemeClr val="bg1">
                  <a:lumMod val="85000"/>
                </a:schemeClr>
              </a:solidFill>
              <a:cs typeface="B Nazanin" panose="00000400000000000000" pitchFamily="2" charset="-78"/>
            </a:endParaRPr>
          </a:p>
          <a:p>
            <a:pPr marL="571500" indent="-571500" algn="r" rtl="1">
              <a:buFont typeface="Wingdings" panose="05000000000000000000" pitchFamily="2" charset="2"/>
              <a:buChar char="ü"/>
            </a:pPr>
            <a:r>
              <a:rPr lang="fa-IR" sz="3600" b="1" dirty="0">
                <a:solidFill>
                  <a:schemeClr val="accent2">
                    <a:lumMod val="60000"/>
                    <a:lumOff val="40000"/>
                  </a:schemeClr>
                </a:solidFill>
                <a:cs typeface="B Nazanin" panose="00000400000000000000" pitchFamily="2" charset="-78"/>
              </a:rPr>
              <a:t>آزمون عینی عملکرد شامل ارزیابی مستمر درون بخشی و ارزیابی پایان دوره می باشد.</a:t>
            </a:r>
          </a:p>
          <a:p>
            <a:pPr algn="r" rtl="1"/>
            <a:endParaRPr lang="en-US" sz="3600" dirty="0">
              <a:cs typeface="B Nazanin" panose="00000400000000000000" pitchFamily="2" charset="-78"/>
            </a:endParaRPr>
          </a:p>
        </p:txBody>
      </p:sp>
    </p:spTree>
    <p:extLst>
      <p:ext uri="{BB962C8B-B14F-4D97-AF65-F5344CB8AC3E}">
        <p14:creationId xmlns:p14="http://schemas.microsoft.com/office/powerpoint/2010/main" val="233754763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Rectangle 1"/>
          <p:cNvSpPr/>
          <p:nvPr/>
        </p:nvSpPr>
        <p:spPr>
          <a:xfrm>
            <a:off x="1688124" y="2362424"/>
            <a:ext cx="8876713" cy="1754326"/>
          </a:xfrm>
          <a:prstGeom prst="rect">
            <a:avLst/>
          </a:prstGeom>
        </p:spPr>
        <p:txBody>
          <a:bodyPr wrap="square">
            <a:spAutoFit/>
          </a:bodyPr>
          <a:lstStyle/>
          <a:p>
            <a:pPr algn="ctr" rtl="1"/>
            <a:r>
              <a:rPr lang="fa-IR" sz="3600" b="1" dirty="0" smtClean="0">
                <a:solidFill>
                  <a:srgbClr val="FFFF00"/>
                </a:solidFill>
                <a:cs typeface="B Nazanin" panose="00000400000000000000" pitchFamily="2" charset="-78"/>
              </a:rPr>
              <a:t>قوانین و مقررات آموزشی دوره های کارشناسی ارشد، </a:t>
            </a:r>
            <a:r>
              <a:rPr lang="en-US" sz="3600" b="1" dirty="0" smtClean="0">
                <a:solidFill>
                  <a:srgbClr val="FFFF00"/>
                </a:solidFill>
                <a:latin typeface="Times New Roman" panose="02020603050405020304" pitchFamily="18" charset="0"/>
                <a:cs typeface="Times New Roman" panose="02020603050405020304" pitchFamily="18" charset="0"/>
              </a:rPr>
              <a:t>MPH</a:t>
            </a:r>
            <a:r>
              <a:rPr lang="fa-IR" sz="3600" b="1" dirty="0" smtClean="0">
                <a:solidFill>
                  <a:srgbClr val="FFFF00"/>
                </a:solidFill>
                <a:cs typeface="B Nazanin" panose="00000400000000000000" pitchFamily="2" charset="-78"/>
              </a:rPr>
              <a:t>، دکتری تخصصی </a:t>
            </a:r>
            <a:r>
              <a:rPr lang="fa-IR" sz="3600" b="1" dirty="0" smtClean="0">
                <a:solidFill>
                  <a:srgbClr val="FFFF00"/>
                </a:solidFill>
                <a:cs typeface="+mj-cs"/>
              </a:rPr>
              <a:t>(</a:t>
            </a:r>
            <a:r>
              <a:rPr lang="en-US" sz="3600" b="1" dirty="0" smtClean="0">
                <a:solidFill>
                  <a:srgbClr val="FFFF00"/>
                </a:solidFill>
                <a:cs typeface="+mj-cs"/>
              </a:rPr>
              <a:t>Ph.D</a:t>
            </a:r>
            <a:r>
              <a:rPr lang="fa-IR" sz="3600" b="1" dirty="0" smtClean="0">
                <a:solidFill>
                  <a:srgbClr val="FFFF00"/>
                </a:solidFill>
                <a:cs typeface="+mj-cs"/>
              </a:rPr>
              <a:t>) </a:t>
            </a:r>
            <a:r>
              <a:rPr lang="fa-IR" sz="3600" b="1" dirty="0" smtClean="0">
                <a:solidFill>
                  <a:srgbClr val="FFFF00"/>
                </a:solidFill>
                <a:cs typeface="B Nazanin" panose="00000400000000000000" pitchFamily="2" charset="-78"/>
              </a:rPr>
              <a:t>و دکتری پژوهشی </a:t>
            </a:r>
            <a:r>
              <a:rPr lang="fa-IR" sz="3600" b="1" dirty="0" smtClean="0">
                <a:solidFill>
                  <a:srgbClr val="FFFF00"/>
                </a:solidFill>
                <a:latin typeface="Times New Roman" panose="02020603050405020304" pitchFamily="18" charset="0"/>
                <a:cs typeface="Times New Roman" panose="02020603050405020304" pitchFamily="18" charset="0"/>
              </a:rPr>
              <a:t>(</a:t>
            </a:r>
            <a:r>
              <a:rPr lang="en-US" sz="3600" b="1" dirty="0" smtClean="0">
                <a:solidFill>
                  <a:srgbClr val="FFFF00"/>
                </a:solidFill>
                <a:latin typeface="Times New Roman" panose="02020603050405020304" pitchFamily="18" charset="0"/>
                <a:cs typeface="Times New Roman" panose="02020603050405020304" pitchFamily="18" charset="0"/>
              </a:rPr>
              <a:t>Ph.D by research</a:t>
            </a:r>
            <a:r>
              <a:rPr lang="fa-IR" sz="3600" b="1" dirty="0" smtClean="0">
                <a:solidFill>
                  <a:srgbClr val="FFFF00"/>
                </a:solidFill>
                <a:latin typeface="Times New Roman" panose="02020603050405020304" pitchFamily="18" charset="0"/>
                <a:cs typeface="Times New Roman" panose="02020603050405020304" pitchFamily="18" charset="0"/>
              </a:rPr>
              <a:t>) </a:t>
            </a:r>
            <a:endParaRPr lang="en-US" sz="36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559803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4000"/>
            <a:lum/>
          </a:blip>
          <a:srcRect/>
          <a:stretch>
            <a:fillRect t="-9000" b="-9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3102439" y="29400"/>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3200" b="1" dirty="0" smtClean="0">
                  <a:solidFill>
                    <a:schemeClr val="accent2">
                      <a:lumMod val="50000"/>
                    </a:schemeClr>
                  </a:solidFill>
                  <a:cs typeface="B Nazanin" panose="00000400000000000000" pitchFamily="2" charset="-78"/>
                </a:rPr>
                <a:t>شرایط معرفی دانشجو به آزمون جامع</a:t>
              </a:r>
              <a:endParaRPr lang="en-US" sz="3200" b="1" kern="1200" dirty="0">
                <a:solidFill>
                  <a:schemeClr val="accent2">
                    <a:lumMod val="50000"/>
                  </a:schemeClr>
                </a:solidFill>
                <a:cs typeface="B Nazanin" panose="00000400000000000000" pitchFamily="2" charset="-78"/>
              </a:endParaRPr>
            </a:p>
          </p:txBody>
        </p:sp>
      </p:grpSp>
      <p:graphicFrame>
        <p:nvGraphicFramePr>
          <p:cNvPr id="6" name="Diagram 5"/>
          <p:cNvGraphicFramePr/>
          <p:nvPr>
            <p:extLst>
              <p:ext uri="{D42A27DB-BD31-4B8C-83A1-F6EECF244321}">
                <p14:modId xmlns:p14="http://schemas.microsoft.com/office/powerpoint/2010/main" val="439445993"/>
              </p:ext>
            </p:extLst>
          </p:nvPr>
        </p:nvGraphicFramePr>
        <p:xfrm>
          <a:off x="3102439" y="10724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175546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نکته خیلی مهم</a:t>
              </a: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519311" y="1346835"/>
            <a:ext cx="9312813" cy="3539430"/>
          </a:xfrm>
          <a:prstGeom prst="rect">
            <a:avLst/>
          </a:prstGeom>
        </p:spPr>
        <p:txBody>
          <a:bodyPr wrap="square">
            <a:spAutoFit/>
          </a:bodyPr>
          <a:lstStyle/>
          <a:p>
            <a:pPr lvl="0" algn="r" rtl="1"/>
            <a:r>
              <a:rPr lang="fa-IR" sz="2800" b="1" dirty="0" smtClean="0">
                <a:cs typeface="B Nazanin" panose="00000400000000000000" pitchFamily="2" charset="-78"/>
              </a:rPr>
              <a:t> </a:t>
            </a:r>
          </a:p>
          <a:p>
            <a:pPr lvl="0" algn="r" rtl="1"/>
            <a:endParaRPr lang="fa-IR" sz="2800" b="1" dirty="0" smtClean="0">
              <a:cs typeface="B Nazanin" panose="00000400000000000000" pitchFamily="2" charset="-78"/>
            </a:endParaRPr>
          </a:p>
          <a:p>
            <a:pPr marL="457200" lvl="0" indent="-457200" algn="r" rtl="1">
              <a:buFont typeface="Wingdings" panose="05000000000000000000" pitchFamily="2" charset="2"/>
              <a:buChar char="v"/>
            </a:pPr>
            <a:r>
              <a:rPr lang="fa-IR" sz="2800" b="1" dirty="0">
                <a:cs typeface="B Nazanin" panose="00000400000000000000" pitchFamily="2" charset="-78"/>
              </a:rPr>
              <a:t>دانشجو پس از مردودی در </a:t>
            </a:r>
            <a:r>
              <a:rPr lang="fa-IR" sz="2800" b="1" dirty="0">
                <a:solidFill>
                  <a:schemeClr val="accent4"/>
                </a:solidFill>
                <a:cs typeface="B Nazanin" panose="00000400000000000000" pitchFamily="2" charset="-78"/>
              </a:rPr>
              <a:t>2 آزمون جامع </a:t>
            </a:r>
            <a:r>
              <a:rPr lang="fa-IR" sz="2800" b="1" dirty="0">
                <a:cs typeface="B Nazanin" panose="00000400000000000000" pitchFamily="2" charset="-78"/>
              </a:rPr>
              <a:t>از تحصیل محروم می گردد</a:t>
            </a:r>
            <a:r>
              <a:rPr lang="fa-IR" sz="2800" b="1" dirty="0" smtClean="0">
                <a:cs typeface="B Nazanin" panose="00000400000000000000" pitchFamily="2" charset="-78"/>
              </a:rPr>
              <a:t>.</a:t>
            </a:r>
          </a:p>
          <a:p>
            <a:pPr lvl="0" algn="r" rtl="1"/>
            <a:endParaRPr lang="fa-IR" sz="2800" b="1" dirty="0">
              <a:cs typeface="B Nazanin" panose="00000400000000000000" pitchFamily="2" charset="-78"/>
            </a:endParaRPr>
          </a:p>
          <a:p>
            <a:pPr marL="457200" lvl="0" indent="-457200" algn="r" rtl="1">
              <a:buFont typeface="Wingdings" panose="05000000000000000000" pitchFamily="2" charset="2"/>
              <a:buChar char="v"/>
            </a:pPr>
            <a:r>
              <a:rPr lang="fa-IR" sz="2800" b="1" dirty="0">
                <a:cs typeface="B Nazanin" panose="00000400000000000000" pitchFamily="2" charset="-78"/>
              </a:rPr>
              <a:t>دانشجو فقط </a:t>
            </a:r>
            <a:r>
              <a:rPr lang="fa-IR" sz="2800" b="1" dirty="0">
                <a:solidFill>
                  <a:schemeClr val="accent4"/>
                </a:solidFill>
                <a:cs typeface="B Nazanin" panose="00000400000000000000" pitchFamily="2" charset="-78"/>
              </a:rPr>
              <a:t>دو نیمسال </a:t>
            </a:r>
            <a:r>
              <a:rPr lang="fa-IR" sz="2800" b="1" dirty="0">
                <a:cs typeface="B Nazanin" panose="00000400000000000000" pitchFamily="2" charset="-78"/>
              </a:rPr>
              <a:t>می تواند در انتظار آزمون جامع باشد. پس از اعلام قبولی در آزمون جامع به دانشجوبایستی تحصیلات تکمیلی دانشکده انتخاب واحد پایان نامه را به صورت دستی به تحصیلات تکمیلی دانشگاه جهت ثبت در سیستم  ارسال نماید. </a:t>
            </a:r>
            <a:endParaRPr lang="en-US" sz="2800" dirty="0">
              <a:cs typeface="B Nazanin" panose="00000400000000000000" pitchFamily="2" charset="-78"/>
            </a:endParaRPr>
          </a:p>
        </p:txBody>
      </p:sp>
    </p:spTree>
    <p:extLst>
      <p:ext uri="{BB962C8B-B14F-4D97-AF65-F5344CB8AC3E}">
        <p14:creationId xmlns:p14="http://schemas.microsoft.com/office/powerpoint/2010/main" val="20189675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مرخصی تحصیلی</a:t>
              </a:r>
              <a:endParaRPr lang="en-US" sz="4400" b="1" kern="1200" dirty="0">
                <a:solidFill>
                  <a:schemeClr val="accent2">
                    <a:lumMod val="50000"/>
                  </a:schemeClr>
                </a:solidFill>
                <a:cs typeface="B Nazanin" panose="00000400000000000000" pitchFamily="2" charset="-78"/>
              </a:endParaRPr>
            </a:p>
          </p:txBody>
        </p:sp>
      </p:grpSp>
      <p:sp>
        <p:nvSpPr>
          <p:cNvPr id="6" name="Rounded Rectangle 5"/>
          <p:cNvSpPr/>
          <p:nvPr/>
        </p:nvSpPr>
        <p:spPr>
          <a:xfrm>
            <a:off x="1772529" y="2489982"/>
            <a:ext cx="8862646" cy="2039815"/>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r" rtl="1"/>
            <a:r>
              <a:rPr lang="fa-IR" sz="2800" b="1" dirty="0">
                <a:cs typeface="B Nazanin" panose="00000400000000000000" pitchFamily="2" charset="-78"/>
              </a:rPr>
              <a:t>مرخصی تحصیلی باید به صورت کتبی حداقل </a:t>
            </a:r>
            <a:r>
              <a:rPr lang="fa-IR" sz="2800" b="1" dirty="0" smtClean="0">
                <a:cs typeface="B Nazanin" panose="00000400000000000000" pitchFamily="2" charset="-78"/>
              </a:rPr>
              <a:t>2</a:t>
            </a:r>
            <a:r>
              <a:rPr lang="en-US" sz="2800" b="1" dirty="0" smtClean="0">
                <a:cs typeface="B Nazanin" panose="00000400000000000000" pitchFamily="2" charset="-78"/>
              </a:rPr>
              <a:t> </a:t>
            </a:r>
            <a:r>
              <a:rPr lang="fa-IR" sz="2800" b="1" dirty="0" smtClean="0">
                <a:cs typeface="B Nazanin" panose="00000400000000000000" pitchFamily="2" charset="-78"/>
              </a:rPr>
              <a:t>هفته </a:t>
            </a:r>
            <a:r>
              <a:rPr lang="fa-IR" sz="2800" b="1" dirty="0">
                <a:cs typeface="B Nazanin" panose="00000400000000000000" pitchFamily="2" charset="-78"/>
              </a:rPr>
              <a:t>قبل از شروع نام نویسی در هر نیمسال توسط دانشجو به اداره آموزش ارائه وپس از کسب نظر از دانشکده قبل از اتمام مهلت نام نویسی نتیجه را کتباً اعلام نمایند.</a:t>
            </a:r>
          </a:p>
        </p:txBody>
      </p:sp>
      <p:sp>
        <p:nvSpPr>
          <p:cNvPr id="7" name="Down Arrow 6"/>
          <p:cNvSpPr/>
          <p:nvPr/>
        </p:nvSpPr>
        <p:spPr>
          <a:xfrm>
            <a:off x="5732584" y="1719737"/>
            <a:ext cx="942536" cy="745588"/>
          </a:xfrm>
          <a:prstGeom prst="down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5015597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9000" b="-9000"/>
          </a:stretch>
        </a:blipFill>
        <a:effectLst/>
      </p:bgPr>
    </p:bg>
    <p:spTree>
      <p:nvGrpSpPr>
        <p:cNvPr id="1" name=""/>
        <p:cNvGrpSpPr/>
        <p:nvPr/>
      </p:nvGrpSpPr>
      <p:grpSpPr>
        <a:xfrm>
          <a:off x="0" y="0"/>
          <a:ext cx="0" cy="0"/>
          <a:chOff x="0" y="0"/>
          <a:chExt cx="0" cy="0"/>
        </a:xfrm>
      </p:grpSpPr>
      <p:sp>
        <p:nvSpPr>
          <p:cNvPr id="3" name="Rounded Rectangle 2"/>
          <p:cNvSpPr/>
          <p:nvPr/>
        </p:nvSpPr>
        <p:spPr>
          <a:xfrm>
            <a:off x="2216173" y="0"/>
            <a:ext cx="8064574"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5" name="Rectangle 4"/>
          <p:cNvSpPr/>
          <p:nvPr/>
        </p:nvSpPr>
        <p:spPr>
          <a:xfrm>
            <a:off x="2462581" y="159314"/>
            <a:ext cx="7818166" cy="523220"/>
          </a:xfrm>
          <a:prstGeom prst="rect">
            <a:avLst/>
          </a:prstGeom>
        </p:spPr>
        <p:txBody>
          <a:bodyPr wrap="none">
            <a:spAutoFit/>
          </a:bodyPr>
          <a:lstStyle/>
          <a:p>
            <a:r>
              <a:rPr lang="fa-IR" sz="2800" b="1" dirty="0" smtClean="0">
                <a:solidFill>
                  <a:schemeClr val="accent2">
                    <a:lumMod val="50000"/>
                  </a:schemeClr>
                </a:solidFill>
                <a:latin typeface="Times New Roman" pitchFamily="18" charset="0"/>
                <a:cs typeface="B Nazanin" panose="00000400000000000000" pitchFamily="2" charset="-78"/>
              </a:rPr>
              <a:t>مدت زمان مجاز استفاده از مرخصی تحصیلی با احتساب سنوات</a:t>
            </a:r>
            <a:endParaRPr lang="en-US" sz="2800" b="1" dirty="0">
              <a:solidFill>
                <a:schemeClr val="accent2">
                  <a:lumMod val="50000"/>
                </a:schemeClr>
              </a:solidFill>
              <a:cs typeface="B Nazanin" panose="00000400000000000000" pitchFamily="2" charset="-78"/>
            </a:endParaRPr>
          </a:p>
        </p:txBody>
      </p:sp>
      <p:graphicFrame>
        <p:nvGraphicFramePr>
          <p:cNvPr id="6" name="Diagram 5"/>
          <p:cNvGraphicFramePr/>
          <p:nvPr>
            <p:extLst>
              <p:ext uri="{D42A27DB-BD31-4B8C-83A1-F6EECF244321}">
                <p14:modId xmlns:p14="http://schemas.microsoft.com/office/powerpoint/2010/main" val="159439146"/>
              </p:ext>
            </p:extLst>
          </p:nvPr>
        </p:nvGraphicFramePr>
        <p:xfrm>
          <a:off x="2155349" y="1364565"/>
          <a:ext cx="8128000" cy="52331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995662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181686" y="267285"/>
            <a:ext cx="8353471"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pPr algn="ctr"/>
            <a:r>
              <a:rPr lang="fa-IR" sz="2800" b="1" dirty="0" smtClean="0">
                <a:solidFill>
                  <a:schemeClr val="accent2">
                    <a:lumMod val="50000"/>
                  </a:schemeClr>
                </a:solidFill>
                <a:cs typeface="B Nazanin" panose="00000400000000000000" pitchFamily="2" charset="-78"/>
              </a:rPr>
              <a:t>مدت زمان مجاز استفاده از مرخصی تحصیلی بدون احتساب سنوات</a:t>
            </a:r>
            <a:endParaRPr lang="en-US" sz="2800" b="1" dirty="0">
              <a:solidFill>
                <a:schemeClr val="accent2">
                  <a:lumMod val="50000"/>
                </a:schemeClr>
              </a:solidFill>
              <a:cs typeface="B Nazanin" panose="00000400000000000000" pitchFamily="2" charset="-78"/>
            </a:endParaRPr>
          </a:p>
        </p:txBody>
      </p:sp>
      <p:sp>
        <p:nvSpPr>
          <p:cNvPr id="3" name="Rectangle 2"/>
          <p:cNvSpPr/>
          <p:nvPr/>
        </p:nvSpPr>
        <p:spPr>
          <a:xfrm>
            <a:off x="1398926" y="1710956"/>
            <a:ext cx="9036448" cy="584775"/>
          </a:xfrm>
          <a:prstGeom prst="rect">
            <a:avLst/>
          </a:prstGeom>
        </p:spPr>
        <p:txBody>
          <a:bodyPr wrap="none">
            <a:spAutoFit/>
          </a:bodyPr>
          <a:lstStyle/>
          <a:p>
            <a:pPr algn="r"/>
            <a:r>
              <a:rPr lang="fa-IR" sz="3200" b="1" dirty="0">
                <a:solidFill>
                  <a:schemeClr val="bg1">
                    <a:lumMod val="85000"/>
                  </a:schemeClr>
                </a:solidFill>
                <a:latin typeface="Times New Roman" pitchFamily="18" charset="0"/>
                <a:cs typeface="B Nazanin" panose="00000400000000000000" pitchFamily="2" charset="-78"/>
              </a:rPr>
              <a:t>(مشروط بر اینکه شش ماه از تاریخ گواهی پزشک نگذشته باشد)</a:t>
            </a:r>
            <a:endParaRPr lang="en-US" sz="3200" dirty="0">
              <a:solidFill>
                <a:schemeClr val="bg1">
                  <a:lumMod val="85000"/>
                </a:schemeClr>
              </a:solidFill>
              <a:cs typeface="B Nazanin" panose="00000400000000000000" pitchFamily="2" charset="-78"/>
            </a:endParaRPr>
          </a:p>
        </p:txBody>
      </p:sp>
      <p:sp>
        <p:nvSpPr>
          <p:cNvPr id="4" name="Rectangle 3"/>
          <p:cNvSpPr/>
          <p:nvPr/>
        </p:nvSpPr>
        <p:spPr>
          <a:xfrm>
            <a:off x="1398925" y="2518117"/>
            <a:ext cx="5972545" cy="1139483"/>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lvl="0" algn="ctr" rtl="1"/>
            <a:r>
              <a:rPr lang="fa-IR" sz="2400" b="1" dirty="0">
                <a:solidFill>
                  <a:schemeClr val="tx1"/>
                </a:solidFill>
                <a:cs typeface="B Nazanin" panose="00000400000000000000" pitchFamily="2" charset="-78"/>
              </a:rPr>
              <a:t>حداکثر </a:t>
            </a:r>
            <a:r>
              <a:rPr lang="fa-IR" sz="2400" b="1" u="sng" dirty="0">
                <a:solidFill>
                  <a:schemeClr val="tx1"/>
                </a:solidFill>
                <a:cs typeface="B Nazanin" panose="00000400000000000000" pitchFamily="2" charset="-78"/>
              </a:rPr>
              <a:t>دو نیمسال </a:t>
            </a:r>
            <a:r>
              <a:rPr lang="fa-IR" sz="2400" b="1" dirty="0">
                <a:solidFill>
                  <a:schemeClr val="tx1"/>
                </a:solidFill>
                <a:cs typeface="B Nazanin" panose="00000400000000000000" pitchFamily="2" charset="-78"/>
              </a:rPr>
              <a:t>با تایید کمیسیون پزشکی دانشگاه </a:t>
            </a:r>
            <a:endParaRPr lang="en-US" sz="2400" b="1" dirty="0">
              <a:solidFill>
                <a:schemeClr val="tx1"/>
              </a:solidFill>
              <a:cs typeface="B Nazanin" panose="00000400000000000000" pitchFamily="2" charset="-78"/>
            </a:endParaRPr>
          </a:p>
        </p:txBody>
      </p:sp>
      <p:sp>
        <p:nvSpPr>
          <p:cNvPr id="5" name="Rectangle 4"/>
          <p:cNvSpPr/>
          <p:nvPr/>
        </p:nvSpPr>
        <p:spPr>
          <a:xfrm>
            <a:off x="2811193" y="3780982"/>
            <a:ext cx="5978261" cy="1139483"/>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lvl="0" rtl="1"/>
            <a:r>
              <a:rPr lang="fa-IR" sz="2400" b="1" dirty="0">
                <a:solidFill>
                  <a:schemeClr val="tx1"/>
                </a:solidFill>
                <a:cs typeface="B Nazanin" panose="00000400000000000000" pitchFamily="2" charset="-78"/>
              </a:rPr>
              <a:t>حداکثر </a:t>
            </a:r>
            <a:r>
              <a:rPr lang="fa-IR" sz="2400" b="1" u="sng" dirty="0">
                <a:solidFill>
                  <a:schemeClr val="tx1"/>
                </a:solidFill>
                <a:cs typeface="B Nazanin" panose="00000400000000000000" pitchFamily="2" charset="-78"/>
              </a:rPr>
              <a:t>یک نیمسال </a:t>
            </a:r>
            <a:r>
              <a:rPr lang="fa-IR" sz="2400" b="1" dirty="0">
                <a:solidFill>
                  <a:schemeClr val="tx1"/>
                </a:solidFill>
                <a:cs typeface="B Nazanin" panose="00000400000000000000" pitchFamily="2" charset="-78"/>
              </a:rPr>
              <a:t>با تایید کمیسیون پزشکی دانشگاه </a:t>
            </a:r>
            <a:endParaRPr lang="en-US" sz="2400" b="1" dirty="0">
              <a:solidFill>
                <a:schemeClr val="tx1"/>
              </a:solidFill>
              <a:cs typeface="B Nazanin" panose="00000400000000000000" pitchFamily="2" charset="-78"/>
            </a:endParaRPr>
          </a:p>
        </p:txBody>
      </p:sp>
      <p:sp>
        <p:nvSpPr>
          <p:cNvPr id="6" name="Oval 5"/>
          <p:cNvSpPr/>
          <p:nvPr/>
        </p:nvSpPr>
        <p:spPr>
          <a:xfrm>
            <a:off x="7502769" y="2294811"/>
            <a:ext cx="1758461" cy="1205485"/>
          </a:xfrm>
          <a:prstGeom prst="ellipse">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a-IR" sz="3600" b="1" dirty="0" smtClean="0">
                <a:cs typeface="B Nazanin" panose="00000400000000000000" pitchFamily="2" charset="-78"/>
              </a:rPr>
              <a:t>زایمان</a:t>
            </a:r>
            <a:endParaRPr lang="en-US" sz="3600" b="1" dirty="0">
              <a:cs typeface="B Nazanin" panose="00000400000000000000" pitchFamily="2" charset="-78"/>
            </a:endParaRPr>
          </a:p>
        </p:txBody>
      </p:sp>
      <p:sp>
        <p:nvSpPr>
          <p:cNvPr id="7" name="Oval 6"/>
          <p:cNvSpPr/>
          <p:nvPr/>
        </p:nvSpPr>
        <p:spPr>
          <a:xfrm>
            <a:off x="8887929" y="3780982"/>
            <a:ext cx="1758461" cy="1205485"/>
          </a:xfrm>
          <a:prstGeom prst="ellipse">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a-IR" sz="3600" b="1" dirty="0" smtClean="0">
                <a:cs typeface="B Nazanin" panose="00000400000000000000" pitchFamily="2" charset="-78"/>
              </a:rPr>
              <a:t>بیماری</a:t>
            </a:r>
            <a:endParaRPr lang="en-US" sz="3600" b="1" dirty="0">
              <a:cs typeface="B Nazanin" panose="00000400000000000000" pitchFamily="2" charset="-78"/>
            </a:endParaRPr>
          </a:p>
        </p:txBody>
      </p:sp>
    </p:spTree>
    <p:extLst>
      <p:ext uri="{BB962C8B-B14F-4D97-AF65-F5344CB8AC3E}">
        <p14:creationId xmlns:p14="http://schemas.microsoft.com/office/powerpoint/2010/main" val="422453564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میهمانی، انتقال و تغییر رشته</a:t>
              </a:r>
              <a:endParaRPr lang="en-US" sz="4400" b="1" kern="1200" dirty="0">
                <a:solidFill>
                  <a:schemeClr val="accent2">
                    <a:lumMod val="50000"/>
                  </a:schemeClr>
                </a:solidFill>
                <a:cs typeface="B Nazanin" panose="00000400000000000000" pitchFamily="2" charset="-78"/>
              </a:endParaRPr>
            </a:p>
          </p:txBody>
        </p:sp>
      </p:grpSp>
      <p:sp>
        <p:nvSpPr>
          <p:cNvPr id="5" name="Rounded Rectangle 4"/>
          <p:cNvSpPr/>
          <p:nvPr/>
        </p:nvSpPr>
        <p:spPr>
          <a:xfrm>
            <a:off x="1913206" y="1631852"/>
            <a:ext cx="4165465" cy="2771336"/>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rtl="1"/>
            <a:r>
              <a:rPr lang="fa-IR" sz="2800" b="1" dirty="0" smtClean="0">
                <a:latin typeface="Times New Roman" panose="02020603050405020304" pitchFamily="18" charset="0"/>
                <a:cs typeface="B Zar" panose="00000400000000000000" pitchFamily="2" charset="-78"/>
              </a:rPr>
              <a:t>انتقال و تغییر رشته و جابجایی در دوره کارشناسی ارشد و </a:t>
            </a:r>
            <a:r>
              <a:rPr lang="en-US" sz="2800" b="1" dirty="0" smtClean="0">
                <a:latin typeface="Times New Roman" panose="02020603050405020304" pitchFamily="18" charset="0"/>
                <a:cs typeface="B Zar" panose="00000400000000000000" pitchFamily="2" charset="-78"/>
              </a:rPr>
              <a:t>Ph.D</a:t>
            </a:r>
            <a:r>
              <a:rPr lang="fa-IR" sz="2800" b="1" dirty="0" smtClean="0">
                <a:latin typeface="Times New Roman" panose="02020603050405020304" pitchFamily="18" charset="0"/>
                <a:cs typeface="B Zar" panose="00000400000000000000" pitchFamily="2" charset="-78"/>
              </a:rPr>
              <a:t> </a:t>
            </a:r>
            <a:r>
              <a:rPr lang="fa-IR" sz="2800" b="1" dirty="0" smtClean="0">
                <a:solidFill>
                  <a:srgbClr val="C00000"/>
                </a:solidFill>
                <a:latin typeface="Times New Roman" panose="02020603050405020304" pitchFamily="18" charset="0"/>
                <a:cs typeface="B Zar" panose="00000400000000000000" pitchFamily="2" charset="-78"/>
              </a:rPr>
              <a:t>ممنوع</a:t>
            </a:r>
            <a:r>
              <a:rPr lang="fa-IR" sz="2800" b="1" dirty="0" smtClean="0">
                <a:latin typeface="Times New Roman" panose="02020603050405020304" pitchFamily="18" charset="0"/>
                <a:cs typeface="B Zar" panose="00000400000000000000" pitchFamily="2" charset="-78"/>
              </a:rPr>
              <a:t> می باشد.</a:t>
            </a:r>
            <a:endParaRPr lang="en-US" sz="2800" b="1" dirty="0" smtClean="0">
              <a:latin typeface="Times New Roman" panose="02020603050405020304" pitchFamily="18" charset="0"/>
              <a:cs typeface="B Zar" panose="00000400000000000000" pitchFamily="2" charset="-78"/>
            </a:endParaRPr>
          </a:p>
          <a:p>
            <a:pPr lvl="0" algn="ctr" rtl="1"/>
            <a:endParaRPr lang="en-US" sz="2800" b="1" dirty="0">
              <a:latin typeface="Times New Roman" panose="02020603050405020304" pitchFamily="18" charset="0"/>
              <a:cs typeface="B Nazanin" panose="00000400000000000000" pitchFamily="2" charset="-78"/>
            </a:endParaRPr>
          </a:p>
        </p:txBody>
      </p:sp>
      <p:sp>
        <p:nvSpPr>
          <p:cNvPr id="6" name="Rounded Rectangle 5"/>
          <p:cNvSpPr/>
          <p:nvPr/>
        </p:nvSpPr>
        <p:spPr>
          <a:xfrm>
            <a:off x="6289687" y="2656450"/>
            <a:ext cx="3643532" cy="2771336"/>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lvl="0" algn="ctr" rtl="1"/>
            <a:r>
              <a:rPr lang="fa-IR" sz="2800" b="1" dirty="0" smtClean="0">
                <a:solidFill>
                  <a:srgbClr val="C00000"/>
                </a:solidFill>
                <a:latin typeface="Times New Roman" panose="02020603050405020304" pitchFamily="18" charset="0"/>
                <a:cs typeface="B Nazanin" panose="00000400000000000000" pitchFamily="2" charset="-78"/>
              </a:rPr>
              <a:t>میهمانی:</a:t>
            </a:r>
            <a:r>
              <a:rPr lang="fa-IR" sz="2800" b="1" dirty="0" smtClean="0">
                <a:latin typeface="Times New Roman" panose="02020603050405020304" pitchFamily="18" charset="0"/>
                <a:cs typeface="B Nazanin" panose="00000400000000000000" pitchFamily="2" charset="-78"/>
              </a:rPr>
              <a:t> واحدهای درسی دانشجوی میهمان دریک دانشگاه نباید از نصف واحدهای آموزشی دوره تجاوز کند.</a:t>
            </a:r>
            <a:endParaRPr lang="en-US" sz="2800" b="1"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36125641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2" name="Rounded Rectangle 1"/>
          <p:cNvSpPr/>
          <p:nvPr/>
        </p:nvSpPr>
        <p:spPr>
          <a:xfrm>
            <a:off x="1716258" y="0"/>
            <a:ext cx="8353471"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pPr marL="68580" indent="0" algn="ctr" rtl="1">
              <a:buNone/>
            </a:pPr>
            <a:r>
              <a:rPr lang="fa-IR" sz="3200" b="1" dirty="0">
                <a:solidFill>
                  <a:schemeClr val="accent2">
                    <a:lumMod val="50000"/>
                  </a:schemeClr>
                </a:solidFill>
                <a:cs typeface="B Nazanin" panose="00000400000000000000" pitchFamily="2" charset="-78"/>
              </a:rPr>
              <a:t>پایان نامه (زمان ثبت از طریق پرتال پایان نامه ها)</a:t>
            </a:r>
            <a:endParaRPr lang="en-US" sz="3200" dirty="0">
              <a:solidFill>
                <a:schemeClr val="accent2">
                  <a:lumMod val="50000"/>
                </a:schemeClr>
              </a:solidFill>
              <a:cs typeface="B Nazanin" panose="00000400000000000000" pitchFamily="2" charset="-78"/>
            </a:endParaRPr>
          </a:p>
        </p:txBody>
      </p:sp>
      <p:graphicFrame>
        <p:nvGraphicFramePr>
          <p:cNvPr id="3" name="Diagram 2"/>
          <p:cNvGraphicFramePr/>
          <p:nvPr>
            <p:extLst>
              <p:ext uri="{D42A27DB-BD31-4B8C-83A1-F6EECF244321}">
                <p14:modId xmlns:p14="http://schemas.microsoft.com/office/powerpoint/2010/main" val="3534390472"/>
              </p:ext>
            </p:extLst>
          </p:nvPr>
        </p:nvGraphicFramePr>
        <p:xfrm>
          <a:off x="2155349" y="1364565"/>
          <a:ext cx="8128000" cy="51347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453949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نکته خیلی مهم</a:t>
              </a: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2905491" y="2107028"/>
            <a:ext cx="6096000" cy="2308324"/>
          </a:xfrm>
          <a:prstGeom prst="rect">
            <a:avLst/>
          </a:prstGeom>
        </p:spPr>
        <p:txBody>
          <a:bodyPr>
            <a:spAutoFit/>
          </a:bodyPr>
          <a:lstStyle/>
          <a:p>
            <a:pPr lvl="0" algn="ctr" rtl="1"/>
            <a:r>
              <a:rPr lang="fa-IR" sz="3600" b="1" dirty="0">
                <a:solidFill>
                  <a:schemeClr val="bg1"/>
                </a:solidFill>
                <a:cs typeface="B Nazanin" panose="00000400000000000000" pitchFamily="2" charset="-78"/>
              </a:rPr>
              <a:t>دانشجو پس از انتخاب پایان نامه تا زمانی که آنرا به پایان نرساند باید براساس تقویم دانشگاهی در نیمسال بعد نیز برای آن ثبت نام نماید.</a:t>
            </a:r>
            <a:endParaRPr lang="en-US" sz="3600" b="1" dirty="0">
              <a:solidFill>
                <a:schemeClr val="bg1"/>
              </a:solidFill>
              <a:cs typeface="B Nazanin" panose="00000400000000000000" pitchFamily="2" charset="-78"/>
            </a:endParaRPr>
          </a:p>
        </p:txBody>
      </p:sp>
      <p:sp>
        <p:nvSpPr>
          <p:cNvPr id="6" name="Oval 5"/>
          <p:cNvSpPr/>
          <p:nvPr/>
        </p:nvSpPr>
        <p:spPr>
          <a:xfrm>
            <a:off x="8778240" y="1680304"/>
            <a:ext cx="1083212" cy="804134"/>
          </a:xfrm>
          <a:prstGeom prst="ellipse">
            <a:avLst/>
          </a:prstGeom>
          <a:blipFill>
            <a:blip r:embed="rId2">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7792771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شرایط دفاع از پایان نامه</a:t>
              </a:r>
              <a:endParaRPr lang="en-US" sz="4400" b="1" kern="1200" dirty="0">
                <a:solidFill>
                  <a:schemeClr val="accent2">
                    <a:lumMod val="50000"/>
                  </a:schemeClr>
                </a:solidFill>
                <a:cs typeface="B Nazanin" panose="00000400000000000000" pitchFamily="2" charset="-78"/>
              </a:endParaRPr>
            </a:p>
          </p:txBody>
        </p:sp>
      </p:grpSp>
      <p:sp>
        <p:nvSpPr>
          <p:cNvPr id="5" name="Round Single Corner Rectangle 4"/>
          <p:cNvSpPr/>
          <p:nvPr/>
        </p:nvSpPr>
        <p:spPr>
          <a:xfrm>
            <a:off x="7390054" y="1629651"/>
            <a:ext cx="3165230" cy="675249"/>
          </a:xfrm>
          <a:prstGeom prst="round1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a-IR" sz="3200" dirty="0" smtClean="0">
                <a:cs typeface="B Nazanin" panose="00000400000000000000" pitchFamily="2" charset="-78"/>
              </a:rPr>
              <a:t>دوره دکتری تخصصی</a:t>
            </a:r>
            <a:endParaRPr lang="en-US" sz="3200" dirty="0">
              <a:cs typeface="B Nazanin" panose="00000400000000000000" pitchFamily="2" charset="-78"/>
            </a:endParaRPr>
          </a:p>
        </p:txBody>
      </p:sp>
      <p:sp>
        <p:nvSpPr>
          <p:cNvPr id="6" name="Round Single Corner Rectangle 5"/>
          <p:cNvSpPr/>
          <p:nvPr/>
        </p:nvSpPr>
        <p:spPr>
          <a:xfrm>
            <a:off x="2248336" y="1604027"/>
            <a:ext cx="3165230" cy="675250"/>
          </a:xfrm>
          <a:prstGeom prst="round1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a-IR" sz="3600" dirty="0" smtClean="0">
                <a:cs typeface="B Nazanin" panose="00000400000000000000" pitchFamily="2" charset="-78"/>
              </a:rPr>
              <a:t>دوره کارشناسی ارشد</a:t>
            </a:r>
            <a:endParaRPr lang="en-US" sz="3600" dirty="0">
              <a:cs typeface="B Nazanin" panose="00000400000000000000" pitchFamily="2" charset="-78"/>
            </a:endParaRPr>
          </a:p>
        </p:txBody>
      </p:sp>
      <p:grpSp>
        <p:nvGrpSpPr>
          <p:cNvPr id="7" name="Group 6"/>
          <p:cNvGrpSpPr/>
          <p:nvPr/>
        </p:nvGrpSpPr>
        <p:grpSpPr>
          <a:xfrm>
            <a:off x="756397" y="3171905"/>
            <a:ext cx="5134707" cy="565698"/>
            <a:chOff x="4176560" y="1210554"/>
            <a:chExt cx="3594409" cy="565698"/>
          </a:xfrm>
        </p:grpSpPr>
        <p:sp>
          <p:nvSpPr>
            <p:cNvPr id="11" name="Rectangle 10"/>
            <p:cNvSpPr/>
            <p:nvPr/>
          </p:nvSpPr>
          <p:spPr>
            <a:xfrm>
              <a:off x="4352177" y="1210554"/>
              <a:ext cx="3418792" cy="56569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2" name="TextBox 11"/>
            <p:cNvSpPr txBox="1"/>
            <p:nvPr/>
          </p:nvSpPr>
          <p:spPr>
            <a:xfrm>
              <a:off x="4176560" y="1210554"/>
              <a:ext cx="3594409" cy="56569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42240" tIns="142240" rIns="142240" bIns="142240" numCol="1" spcCol="1270" anchor="ctr" anchorCtr="0">
              <a:noAutofit/>
            </a:bodyPr>
            <a:lstStyle/>
            <a:p>
              <a:pPr marL="342900" lvl="0" indent="-342900" algn="ctr" defTabSz="889000" rtl="1">
                <a:lnSpc>
                  <a:spcPct val="90000"/>
                </a:lnSpc>
                <a:spcBef>
                  <a:spcPct val="0"/>
                </a:spcBef>
                <a:spcAft>
                  <a:spcPct val="35000"/>
                </a:spcAft>
                <a:buFont typeface="Wingdings" panose="05000000000000000000" pitchFamily="2" charset="2"/>
                <a:buChar char="v"/>
              </a:pPr>
              <a:r>
                <a:rPr lang="fa-IR" sz="2400" b="1" kern="1200" dirty="0" smtClean="0">
                  <a:solidFill>
                    <a:srgbClr val="FFFF00"/>
                  </a:solidFill>
                  <a:cs typeface="B Nazanin" panose="00000400000000000000" pitchFamily="2" charset="-78"/>
                </a:rPr>
                <a:t>گذراندن کلیه واحد های درسی</a:t>
              </a:r>
              <a:endParaRPr lang="en-US" sz="2400" b="1" kern="1200" dirty="0">
                <a:solidFill>
                  <a:srgbClr val="FFFF00"/>
                </a:solidFill>
                <a:cs typeface="B Nazanin" panose="00000400000000000000" pitchFamily="2" charset="-78"/>
              </a:endParaRPr>
            </a:p>
          </p:txBody>
        </p:sp>
      </p:grpSp>
      <p:grpSp>
        <p:nvGrpSpPr>
          <p:cNvPr id="8" name="Group 7"/>
          <p:cNvGrpSpPr/>
          <p:nvPr/>
        </p:nvGrpSpPr>
        <p:grpSpPr>
          <a:xfrm>
            <a:off x="756397" y="2465281"/>
            <a:ext cx="5209733" cy="620557"/>
            <a:chOff x="4999142" y="1814040"/>
            <a:chExt cx="3646929" cy="620557"/>
          </a:xfrm>
        </p:grpSpPr>
        <p:sp>
          <p:nvSpPr>
            <p:cNvPr id="9" name="Rectangle 8"/>
            <p:cNvSpPr/>
            <p:nvPr/>
          </p:nvSpPr>
          <p:spPr>
            <a:xfrm>
              <a:off x="4999142" y="1814040"/>
              <a:ext cx="3072298" cy="56569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0" name="TextBox 9"/>
            <p:cNvSpPr txBox="1"/>
            <p:nvPr/>
          </p:nvSpPr>
          <p:spPr>
            <a:xfrm>
              <a:off x="5573773" y="1868899"/>
              <a:ext cx="3072298" cy="56569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42240" tIns="142240" rIns="142240" bIns="142240" numCol="1" spcCol="1270" anchor="ctr" anchorCtr="0">
              <a:noAutofit/>
            </a:bodyPr>
            <a:lstStyle/>
            <a:p>
              <a:pPr marL="342900" lvl="0" indent="-342900" algn="ctr" defTabSz="889000" rtl="1">
                <a:lnSpc>
                  <a:spcPct val="90000"/>
                </a:lnSpc>
                <a:spcBef>
                  <a:spcPct val="0"/>
                </a:spcBef>
                <a:spcAft>
                  <a:spcPct val="35000"/>
                </a:spcAft>
                <a:buFont typeface="Wingdings" panose="05000000000000000000" pitchFamily="2" charset="2"/>
                <a:buChar char="v"/>
              </a:pPr>
              <a:r>
                <a:rPr lang="fa-IR" sz="2400" b="1" kern="1200" dirty="0" smtClean="0">
                  <a:solidFill>
                    <a:srgbClr val="FFFF00"/>
                  </a:solidFill>
                  <a:cs typeface="B Nazanin" panose="00000400000000000000" pitchFamily="2" charset="-78"/>
                </a:rPr>
                <a:t>میانگین کل بالای 14</a:t>
              </a:r>
              <a:endParaRPr lang="en-US" sz="2400" b="1" kern="1200" dirty="0">
                <a:solidFill>
                  <a:srgbClr val="FFFF00"/>
                </a:solidFill>
                <a:cs typeface="B Nazanin" panose="00000400000000000000" pitchFamily="2" charset="-78"/>
              </a:endParaRPr>
            </a:p>
          </p:txBody>
        </p:sp>
      </p:grpSp>
      <p:sp>
        <p:nvSpPr>
          <p:cNvPr id="20" name="Rectangle 19"/>
          <p:cNvSpPr/>
          <p:nvPr/>
        </p:nvSpPr>
        <p:spPr>
          <a:xfrm>
            <a:off x="2876452" y="2445577"/>
            <a:ext cx="3072298" cy="56569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nvGrpSpPr>
          <p:cNvPr id="38" name="Group 37"/>
          <p:cNvGrpSpPr/>
          <p:nvPr/>
        </p:nvGrpSpPr>
        <p:grpSpPr>
          <a:xfrm>
            <a:off x="8322501" y="2520140"/>
            <a:ext cx="3223795" cy="579766"/>
            <a:chOff x="915774" y="1196486"/>
            <a:chExt cx="3223795" cy="579766"/>
          </a:xfrm>
        </p:grpSpPr>
        <p:sp>
          <p:nvSpPr>
            <p:cNvPr id="39" name="Rectangle 38"/>
            <p:cNvSpPr/>
            <p:nvPr/>
          </p:nvSpPr>
          <p:spPr>
            <a:xfrm>
              <a:off x="915774" y="1210554"/>
              <a:ext cx="3072298" cy="56569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40" name="TextBox 39"/>
            <p:cNvSpPr txBox="1"/>
            <p:nvPr/>
          </p:nvSpPr>
          <p:spPr>
            <a:xfrm>
              <a:off x="1067271" y="1196486"/>
              <a:ext cx="3072298" cy="56569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42240" tIns="142240" rIns="142240" bIns="142240" numCol="1" spcCol="1270" anchor="ctr" anchorCtr="0">
              <a:noAutofit/>
            </a:bodyPr>
            <a:lstStyle/>
            <a:p>
              <a:pPr marL="342900" lvl="0" indent="-342900" algn="l" defTabSz="889000" rtl="1">
                <a:lnSpc>
                  <a:spcPct val="90000"/>
                </a:lnSpc>
                <a:spcBef>
                  <a:spcPct val="0"/>
                </a:spcBef>
                <a:spcAft>
                  <a:spcPct val="35000"/>
                </a:spcAft>
                <a:buFont typeface="Wingdings" panose="05000000000000000000" pitchFamily="2" charset="2"/>
                <a:buChar char="v"/>
              </a:pPr>
              <a:r>
                <a:rPr lang="fa-IR" sz="2000" b="1" kern="1200" dirty="0" smtClean="0">
                  <a:solidFill>
                    <a:srgbClr val="FFFF00"/>
                  </a:solidFill>
                  <a:cs typeface="B Nazanin" panose="00000400000000000000" pitchFamily="2" charset="-78"/>
                </a:rPr>
                <a:t>حضور فیزیکی مناسب</a:t>
              </a:r>
              <a:endParaRPr lang="en-US" sz="2000" b="1" kern="1200" dirty="0">
                <a:solidFill>
                  <a:srgbClr val="FFFF00"/>
                </a:solidFill>
                <a:cs typeface="B Nazanin" panose="00000400000000000000" pitchFamily="2" charset="-78"/>
              </a:endParaRPr>
            </a:p>
          </p:txBody>
        </p:sp>
      </p:grpSp>
      <p:grpSp>
        <p:nvGrpSpPr>
          <p:cNvPr id="41" name="Group 40"/>
          <p:cNvGrpSpPr/>
          <p:nvPr/>
        </p:nvGrpSpPr>
        <p:grpSpPr>
          <a:xfrm>
            <a:off x="6637194" y="3029117"/>
            <a:ext cx="4423710" cy="565698"/>
            <a:chOff x="0" y="1865049"/>
            <a:chExt cx="4423710" cy="565698"/>
          </a:xfrm>
        </p:grpSpPr>
        <p:sp>
          <p:nvSpPr>
            <p:cNvPr id="42" name="Rectangle 41"/>
            <p:cNvSpPr/>
            <p:nvPr/>
          </p:nvSpPr>
          <p:spPr>
            <a:xfrm>
              <a:off x="0" y="1865049"/>
              <a:ext cx="4423710" cy="56569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43" name="TextBox 42"/>
            <p:cNvSpPr txBox="1"/>
            <p:nvPr/>
          </p:nvSpPr>
          <p:spPr>
            <a:xfrm>
              <a:off x="0" y="1865049"/>
              <a:ext cx="4423710" cy="56569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42240" tIns="142240" rIns="142240" bIns="142240" numCol="1" spcCol="1270" anchor="ctr" anchorCtr="0">
              <a:noAutofit/>
            </a:bodyPr>
            <a:lstStyle/>
            <a:p>
              <a:pPr marL="342900" lvl="0" indent="-342900" algn="l" defTabSz="889000" rtl="1">
                <a:lnSpc>
                  <a:spcPct val="90000"/>
                </a:lnSpc>
                <a:spcBef>
                  <a:spcPct val="0"/>
                </a:spcBef>
                <a:spcAft>
                  <a:spcPct val="35000"/>
                </a:spcAft>
                <a:buFont typeface="Wingdings" panose="05000000000000000000" pitchFamily="2" charset="2"/>
                <a:buChar char="v"/>
              </a:pPr>
              <a:r>
                <a:rPr lang="fa-IR" sz="2000" b="1" kern="1200" dirty="0" smtClean="0">
                  <a:solidFill>
                    <a:srgbClr val="FFFF00"/>
                  </a:solidFill>
                  <a:cs typeface="B Nazanin" panose="00000400000000000000" pitchFamily="2" charset="-78"/>
                </a:rPr>
                <a:t>ارائه حداقل یک گزارش پیشرفت شش ماهه</a:t>
              </a:r>
              <a:endParaRPr lang="en-US" sz="2000" b="1" kern="1200" dirty="0">
                <a:solidFill>
                  <a:srgbClr val="FFFF00"/>
                </a:solidFill>
                <a:cs typeface="B Nazanin" panose="00000400000000000000" pitchFamily="2" charset="-78"/>
              </a:endParaRPr>
            </a:p>
          </p:txBody>
        </p:sp>
      </p:grpSp>
      <p:grpSp>
        <p:nvGrpSpPr>
          <p:cNvPr id="44" name="Group 43"/>
          <p:cNvGrpSpPr/>
          <p:nvPr/>
        </p:nvGrpSpPr>
        <p:grpSpPr>
          <a:xfrm>
            <a:off x="7038381" y="3904543"/>
            <a:ext cx="3976776" cy="1429795"/>
            <a:chOff x="-2591" y="2667000"/>
            <a:chExt cx="3976776" cy="1429795"/>
          </a:xfrm>
        </p:grpSpPr>
        <p:sp>
          <p:nvSpPr>
            <p:cNvPr id="45" name="Rectangle 44"/>
            <p:cNvSpPr/>
            <p:nvPr/>
          </p:nvSpPr>
          <p:spPr>
            <a:xfrm>
              <a:off x="14" y="2667000"/>
              <a:ext cx="3974171" cy="141353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46" name="TextBox 45"/>
            <p:cNvSpPr txBox="1"/>
            <p:nvPr/>
          </p:nvSpPr>
          <p:spPr>
            <a:xfrm>
              <a:off x="-2591" y="2683257"/>
              <a:ext cx="3974171" cy="141353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marL="342900" lvl="0" indent="-342900" algn="r" defTabSz="800100" rtl="1">
                <a:lnSpc>
                  <a:spcPct val="90000"/>
                </a:lnSpc>
                <a:spcBef>
                  <a:spcPct val="0"/>
                </a:spcBef>
                <a:spcAft>
                  <a:spcPct val="35000"/>
                </a:spcAft>
                <a:buFont typeface="Wingdings" panose="05000000000000000000" pitchFamily="2" charset="2"/>
                <a:buChar char="v"/>
              </a:pPr>
              <a:r>
                <a:rPr lang="fa-IR" sz="2000" b="1" kern="1200" dirty="0" smtClean="0">
                  <a:solidFill>
                    <a:srgbClr val="FFFF00"/>
                  </a:solidFill>
                  <a:latin typeface="Times New Roman" panose="02020603050405020304" pitchFamily="18" charset="0"/>
                  <a:cs typeface="B Nazanin" panose="00000400000000000000" pitchFamily="2" charset="-78"/>
                </a:rPr>
                <a:t>چاپ یا پذیرش یک مقاله مستخرج از پایان نامه) به عنوان نویسنده اول یا مسئول در یک مجله </a:t>
              </a:r>
              <a:r>
                <a:rPr lang="en-US" sz="2000" b="1" kern="1200" dirty="0" smtClean="0">
                  <a:solidFill>
                    <a:srgbClr val="FFFF00"/>
                  </a:solidFill>
                  <a:latin typeface="Times New Roman" panose="02020603050405020304" pitchFamily="18" charset="0"/>
                  <a:cs typeface="B Nazanin" panose="00000400000000000000" pitchFamily="2" charset="-78"/>
                </a:rPr>
                <a:t>ISI</a:t>
              </a:r>
              <a:r>
                <a:rPr lang="fa-IR" sz="2000" b="1" kern="1200" dirty="0" smtClean="0">
                  <a:solidFill>
                    <a:srgbClr val="FFFF00"/>
                  </a:solidFill>
                  <a:latin typeface="Times New Roman" panose="02020603050405020304" pitchFamily="18" charset="0"/>
                  <a:cs typeface="B Nazanin" panose="00000400000000000000" pitchFamily="2" charset="-78"/>
                </a:rPr>
                <a:t> با </a:t>
              </a:r>
              <a:r>
                <a:rPr lang="en-US" sz="2000" b="1" kern="1200" dirty="0" smtClean="0">
                  <a:solidFill>
                    <a:srgbClr val="FFFF00"/>
                  </a:solidFill>
                  <a:latin typeface="Times New Roman" panose="02020603050405020304" pitchFamily="18" charset="0"/>
                  <a:cs typeface="B Nazanin" panose="00000400000000000000" pitchFamily="2" charset="-78"/>
                </a:rPr>
                <a:t>IF</a:t>
              </a:r>
              <a:r>
                <a:rPr lang="fa-IR" sz="2000" b="1" kern="1200" dirty="0" smtClean="0">
                  <a:solidFill>
                    <a:srgbClr val="FFFF00"/>
                  </a:solidFill>
                  <a:latin typeface="Times New Roman" panose="02020603050405020304" pitchFamily="18" charset="0"/>
                  <a:cs typeface="B Nazanin" panose="00000400000000000000" pitchFamily="2" charset="-78"/>
                </a:rPr>
                <a:t> 2 و یا بالاتر و یا دو مقاله ایندکس شده تیپ 1 با ذکر آدرس دانشگاه علوم پزشکی کرمان</a:t>
              </a:r>
              <a:endParaRPr lang="en-US" sz="2000" b="1" kern="1200" dirty="0">
                <a:solidFill>
                  <a:srgbClr val="FFFF00"/>
                </a:solidFill>
                <a:latin typeface="Times New Roman" panose="02020603050405020304" pitchFamily="18" charset="0"/>
                <a:cs typeface="B Nazanin" panose="00000400000000000000" pitchFamily="2" charset="-78"/>
              </a:endParaRPr>
            </a:p>
          </p:txBody>
        </p:sp>
      </p:grpSp>
    </p:spTree>
    <p:extLst>
      <p:ext uri="{BB962C8B-B14F-4D97-AF65-F5344CB8AC3E}">
        <p14:creationId xmlns:p14="http://schemas.microsoft.com/office/powerpoint/2010/main" val="3627274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05491" y="253218"/>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4400" b="1" kern="1200" dirty="0" smtClean="0">
                  <a:solidFill>
                    <a:schemeClr val="accent2">
                      <a:lumMod val="50000"/>
                    </a:schemeClr>
                  </a:solidFill>
                  <a:cs typeface="B Nazanin" panose="00000400000000000000" pitchFamily="2" charset="-78"/>
                </a:rPr>
                <a:t>ارزشیابی پایان نامه</a:t>
              </a: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448974" y="1989129"/>
            <a:ext cx="9270608" cy="3046988"/>
          </a:xfrm>
          <a:prstGeom prst="rect">
            <a:avLst/>
          </a:prstGeom>
        </p:spPr>
        <p:txBody>
          <a:bodyPr wrap="square">
            <a:spAutoFit/>
          </a:bodyPr>
          <a:lstStyle/>
          <a:p>
            <a:pPr marL="457200" indent="-457200" algn="r" rtl="1">
              <a:buFont typeface="Arial" panose="020B0604020202020204" pitchFamily="34" charset="0"/>
              <a:buChar char="•"/>
            </a:pPr>
            <a:r>
              <a:rPr lang="fa-IR" sz="3200" b="1" dirty="0" smtClean="0">
                <a:solidFill>
                  <a:schemeClr val="bg1">
                    <a:lumMod val="85000"/>
                  </a:schemeClr>
                </a:solidFill>
                <a:cs typeface="B Nazanin" panose="00000400000000000000" pitchFamily="2" charset="-78"/>
              </a:rPr>
              <a:t>در دوره دکتری تخصصی رتبه و نمره پایان نامه در کارنامه ثبت می شود ولی در میانگین کل محاسبه نمی گردد.</a:t>
            </a:r>
          </a:p>
          <a:p>
            <a:pPr algn="l" rtl="1">
              <a:buNone/>
            </a:pPr>
            <a:endParaRPr lang="fa-IR" sz="3200" b="1" dirty="0" smtClean="0">
              <a:solidFill>
                <a:schemeClr val="bg1">
                  <a:lumMod val="85000"/>
                </a:schemeClr>
              </a:solidFill>
              <a:cs typeface="B Nazanin" panose="00000400000000000000" pitchFamily="2" charset="-78"/>
            </a:endParaRPr>
          </a:p>
          <a:p>
            <a:pPr marL="457200" indent="-457200" algn="r" rtl="1">
              <a:buFont typeface="Arial" panose="020B0604020202020204" pitchFamily="34" charset="0"/>
              <a:buChar char="•"/>
            </a:pPr>
            <a:r>
              <a:rPr lang="fa-IR" sz="3200" b="1" dirty="0" smtClean="0">
                <a:solidFill>
                  <a:schemeClr val="bg1">
                    <a:lumMod val="85000"/>
                  </a:schemeClr>
                </a:solidFill>
                <a:cs typeface="B Nazanin" panose="00000400000000000000" pitchFamily="2" charset="-78"/>
              </a:rPr>
              <a:t>در کارشناسی ارشد نمره پایان نامه در میانگین کل نمرات دانشجو محاسبه می شود.</a:t>
            </a:r>
          </a:p>
          <a:p>
            <a:pPr algn="l" rtl="1"/>
            <a:endParaRPr lang="en-US" sz="3200" dirty="0">
              <a:solidFill>
                <a:schemeClr val="bg1">
                  <a:lumMod val="85000"/>
                </a:schemeClr>
              </a:solidFill>
              <a:cs typeface="B Nazanin" panose="00000400000000000000" pitchFamily="2" charset="-78"/>
            </a:endParaRPr>
          </a:p>
        </p:txBody>
      </p:sp>
    </p:spTree>
    <p:extLst>
      <p:ext uri="{BB962C8B-B14F-4D97-AF65-F5344CB8AC3E}">
        <p14:creationId xmlns:p14="http://schemas.microsoft.com/office/powerpoint/2010/main" val="42379272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6000"/>
            <a:lum/>
          </a:blip>
          <a:srcRect/>
          <a:stretch>
            <a:fillRect l="-6000" r="-6000"/>
          </a:stretch>
        </a:blipFill>
        <a:effectLst/>
      </p:bgPr>
    </p:bg>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029342211"/>
              </p:ext>
            </p:extLst>
          </p:nvPr>
        </p:nvGraphicFramePr>
        <p:xfrm>
          <a:off x="2749452" y="255433"/>
          <a:ext cx="6127262" cy="8418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1434904" y="1969721"/>
            <a:ext cx="8721969" cy="954107"/>
          </a:xfrm>
          <a:prstGeom prst="rect">
            <a:avLst/>
          </a:prstGeom>
        </p:spPr>
        <p:txBody>
          <a:bodyPr wrap="square">
            <a:spAutoFit/>
          </a:bodyPr>
          <a:lstStyle/>
          <a:p>
            <a:pPr marL="457200" indent="-457200" algn="r" rtl="1">
              <a:buFont typeface="Wingdings" panose="05000000000000000000" pitchFamily="2" charset="2"/>
              <a:buChar char="q"/>
            </a:pPr>
            <a:r>
              <a:rPr lang="fa-IR" altLang="en-US" sz="2800" dirty="0" smtClean="0">
                <a:cs typeface="B Nazanin" panose="00000400000000000000" pitchFamily="2" charset="-78"/>
              </a:rPr>
              <a:t>دانشجو موظف است </a:t>
            </a:r>
            <a:r>
              <a:rPr lang="fa-IR" altLang="en-US" sz="2800" b="1" u="sng" dirty="0" smtClean="0">
                <a:solidFill>
                  <a:schemeClr val="accent2">
                    <a:lumMod val="60000"/>
                    <a:lumOff val="40000"/>
                  </a:schemeClr>
                </a:solidFill>
                <a:cs typeface="B Nazanin" panose="00000400000000000000" pitchFamily="2" charset="-78"/>
              </a:rPr>
              <a:t>در هر نیمسال تحصیلی طبق تقویم دانشگاه </a:t>
            </a:r>
            <a:r>
              <a:rPr lang="fa-IR" altLang="en-US" sz="2800" dirty="0" smtClean="0">
                <a:cs typeface="B Nazanin" panose="00000400000000000000" pitchFamily="2" charset="-78"/>
              </a:rPr>
              <a:t>برای ثبت نام و انتخاب واحد به اداره آموزش مراجعه نماید.</a:t>
            </a:r>
            <a:endParaRPr lang="fa-IR" altLang="en-US" sz="2800" dirty="0">
              <a:cs typeface="B Nazanin" panose="00000400000000000000" pitchFamily="2" charset="-78"/>
            </a:endParaRPr>
          </a:p>
        </p:txBody>
      </p:sp>
      <p:sp>
        <p:nvSpPr>
          <p:cNvPr id="8" name="Rectangle 7"/>
          <p:cNvSpPr/>
          <p:nvPr/>
        </p:nvSpPr>
        <p:spPr>
          <a:xfrm>
            <a:off x="1434904" y="3599320"/>
            <a:ext cx="8918917" cy="1384995"/>
          </a:xfrm>
          <a:prstGeom prst="rect">
            <a:avLst/>
          </a:prstGeom>
        </p:spPr>
        <p:txBody>
          <a:bodyPr wrap="square">
            <a:spAutoFit/>
          </a:bodyPr>
          <a:lstStyle/>
          <a:p>
            <a:pPr marL="457200" indent="-457200" algn="r" rtl="1">
              <a:buFont typeface="Wingdings" panose="05000000000000000000" pitchFamily="2" charset="2"/>
              <a:buChar char="q"/>
            </a:pPr>
            <a:r>
              <a:rPr lang="fa-IR" altLang="en-US" sz="2800" dirty="0">
                <a:cs typeface="B Nazanin" panose="00000400000000000000" pitchFamily="2" charset="-78"/>
              </a:rPr>
              <a:t>عدم مراجعه دانشجو برای نام نویسی برای یک نیمسال بدون اطلاع و عذر موجه به منزله </a:t>
            </a:r>
            <a:r>
              <a:rPr lang="fa-IR" altLang="en-US" sz="2800" b="1" u="sng" dirty="0">
                <a:solidFill>
                  <a:schemeClr val="accent2">
                    <a:lumMod val="60000"/>
                    <a:lumOff val="40000"/>
                  </a:schemeClr>
                </a:solidFill>
                <a:cs typeface="B Nazanin" panose="00000400000000000000" pitchFamily="2" charset="-78"/>
              </a:rPr>
              <a:t>ترک تحصیل </a:t>
            </a:r>
            <a:r>
              <a:rPr lang="fa-IR" altLang="en-US" sz="2800" dirty="0">
                <a:cs typeface="B Nazanin" panose="00000400000000000000" pitchFamily="2" charset="-78"/>
              </a:rPr>
              <a:t>است و دانشجو از ادامه تحصیل محروم می گردد.</a:t>
            </a:r>
            <a:endParaRPr lang="en-US" altLang="en-US" sz="2800" dirty="0">
              <a:cs typeface="B Nazanin" panose="00000400000000000000" pitchFamily="2" charset="-78"/>
            </a:endParaRPr>
          </a:p>
        </p:txBody>
      </p:sp>
    </p:spTree>
    <p:extLst>
      <p:ext uri="{BB962C8B-B14F-4D97-AF65-F5344CB8AC3E}">
        <p14:creationId xmlns:p14="http://schemas.microsoft.com/office/powerpoint/2010/main" val="104497672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067951" y="253218"/>
            <a:ext cx="695881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2213755" y="485634"/>
            <a:ext cx="6667210" cy="584775"/>
          </a:xfrm>
          <a:prstGeom prst="rect">
            <a:avLst/>
          </a:prstGeom>
        </p:spPr>
        <p:txBody>
          <a:bodyPr wrap="none">
            <a:spAutoFit/>
          </a:bodyPr>
          <a:lstStyle/>
          <a:p>
            <a:r>
              <a:rPr lang="fa-IR" sz="3200" b="1" dirty="0" smtClean="0">
                <a:solidFill>
                  <a:schemeClr val="accent2">
                    <a:lumMod val="50000"/>
                  </a:schemeClr>
                </a:solidFill>
                <a:cs typeface="B Nazanin" panose="00000400000000000000" pitchFamily="2" charset="-78"/>
              </a:rPr>
              <a:t>نحوه ارزشیابی پایان نامه دوره کارشناسی ارشد</a:t>
            </a:r>
            <a:endParaRPr lang="en-US" sz="3200" dirty="0">
              <a:solidFill>
                <a:schemeClr val="accent2">
                  <a:lumMod val="50000"/>
                </a:schemeClr>
              </a:solidFill>
              <a:cs typeface="B Nazanin" panose="00000400000000000000" pitchFamily="2" charset="-78"/>
            </a:endParaRPr>
          </a:p>
        </p:txBody>
      </p:sp>
      <p:sp>
        <p:nvSpPr>
          <p:cNvPr id="6" name="Rectangle 5"/>
          <p:cNvSpPr/>
          <p:nvPr/>
        </p:nvSpPr>
        <p:spPr>
          <a:xfrm>
            <a:off x="1524438" y="1596410"/>
            <a:ext cx="8857519" cy="4893647"/>
          </a:xfrm>
          <a:prstGeom prst="rect">
            <a:avLst/>
          </a:prstGeom>
        </p:spPr>
        <p:txBody>
          <a:bodyPr wrap="square">
            <a:spAutoFit/>
          </a:bodyPr>
          <a:lstStyle/>
          <a:p>
            <a:pPr marL="342900" indent="-342900" algn="r" rtl="1">
              <a:buFont typeface="Wingdings" panose="05000000000000000000" pitchFamily="2" charset="2"/>
              <a:buChar char="ü"/>
            </a:pPr>
            <a:r>
              <a:rPr lang="fa-IR" sz="2400" b="1" dirty="0" smtClean="0">
                <a:cs typeface="B Nazanin" panose="00000400000000000000" pitchFamily="2" charset="-78"/>
              </a:rPr>
              <a:t>حداکثر نمره پایان نامه بدون ارائه مقاله </a:t>
            </a:r>
            <a:r>
              <a:rPr lang="fa-IR" sz="2400" b="1" dirty="0" smtClean="0">
                <a:solidFill>
                  <a:srgbClr val="FFFF00"/>
                </a:solidFill>
                <a:cs typeface="B Nazanin" panose="00000400000000000000" pitchFamily="2" charset="-78"/>
              </a:rPr>
              <a:t>17</a:t>
            </a:r>
            <a:r>
              <a:rPr lang="fa-IR" sz="2400" b="1" dirty="0" smtClean="0">
                <a:cs typeface="B Nazanin" panose="00000400000000000000" pitchFamily="2" charset="-78"/>
              </a:rPr>
              <a:t> خواهد بود که حاصل میانگین نمرات هیئت داوران می باشد.</a:t>
            </a:r>
          </a:p>
          <a:p>
            <a:pPr marL="342900" lvl="0" indent="-342900" algn="r" rtl="1">
              <a:buFont typeface="Wingdings" panose="05000000000000000000" pitchFamily="2" charset="2"/>
              <a:buChar char="ü"/>
            </a:pPr>
            <a:r>
              <a:rPr lang="fa-IR" sz="2400" b="1" dirty="0" smtClean="0">
                <a:latin typeface="Times New Roman" panose="02020603050405020304" pitchFamily="18" charset="0"/>
                <a:cs typeface="B Nazanin" panose="00000400000000000000" pitchFamily="2" charset="-78"/>
              </a:rPr>
              <a:t>در صورت ارائه پذیرش مقاله </a:t>
            </a:r>
            <a:r>
              <a:rPr lang="en-US" sz="2400" b="1" dirty="0" smtClean="0">
                <a:latin typeface="Times New Roman" panose="02020603050405020304" pitchFamily="18" charset="0"/>
                <a:cs typeface="B Nazanin" panose="00000400000000000000" pitchFamily="2" charset="-78"/>
              </a:rPr>
              <a:t>ISI</a:t>
            </a:r>
            <a:r>
              <a:rPr lang="fa-IR" sz="2400" b="1" dirty="0" smtClean="0">
                <a:latin typeface="Times New Roman" panose="02020603050405020304" pitchFamily="18" charset="0"/>
                <a:cs typeface="B Nazanin" panose="00000400000000000000" pitchFamily="2" charset="-78"/>
              </a:rPr>
              <a:t> و مجلات تیپ </a:t>
            </a:r>
            <a:r>
              <a:rPr lang="en-US" sz="2400" b="1" dirty="0" smtClean="0">
                <a:latin typeface="Times New Roman" panose="02020603050405020304" pitchFamily="18" charset="0"/>
                <a:cs typeface="B Nazanin" panose="00000400000000000000" pitchFamily="2" charset="-78"/>
              </a:rPr>
              <a:t>I </a:t>
            </a:r>
            <a:r>
              <a:rPr lang="fa-IR" sz="2400" b="1" dirty="0" smtClean="0">
                <a:latin typeface="Times New Roman" panose="02020603050405020304" pitchFamily="18" charset="0"/>
                <a:cs typeface="B Nazanin" panose="00000400000000000000" pitchFamily="2" charset="-78"/>
              </a:rPr>
              <a:t> حداکثر نمره دانشجو از </a:t>
            </a:r>
            <a:r>
              <a:rPr lang="fa-IR" sz="2400" b="1" dirty="0" smtClean="0">
                <a:solidFill>
                  <a:srgbClr val="FFFF00"/>
                </a:solidFill>
                <a:latin typeface="Times New Roman" panose="02020603050405020304" pitchFamily="18" charset="0"/>
                <a:cs typeface="B Nazanin" panose="00000400000000000000" pitchFamily="2" charset="-78"/>
              </a:rPr>
              <a:t>20 </a:t>
            </a:r>
            <a:r>
              <a:rPr lang="fa-IR" sz="2400" b="1" dirty="0" smtClean="0">
                <a:latin typeface="Times New Roman" panose="02020603050405020304" pitchFamily="18" charset="0"/>
                <a:cs typeface="B Nazanin" panose="00000400000000000000" pitchFamily="2" charset="-78"/>
              </a:rPr>
              <a:t>(بیست) خواهد </a:t>
            </a:r>
            <a:r>
              <a:rPr lang="fa-IR" sz="2400" b="1" dirty="0">
                <a:latin typeface="Times New Roman" panose="02020603050405020304" pitchFamily="18" charset="0"/>
                <a:cs typeface="B Nazanin" panose="00000400000000000000" pitchFamily="2" charset="-78"/>
              </a:rPr>
              <a:t>ب</a:t>
            </a:r>
            <a:r>
              <a:rPr lang="fa-IR" sz="2400" b="1" dirty="0" smtClean="0">
                <a:latin typeface="Times New Roman" panose="02020603050405020304" pitchFamily="18" charset="0"/>
                <a:cs typeface="B Nazanin" panose="00000400000000000000" pitchFamily="2" charset="-78"/>
              </a:rPr>
              <a:t>ود.</a:t>
            </a:r>
            <a:endParaRPr lang="en-US" sz="2400" b="1" dirty="0" smtClean="0">
              <a:latin typeface="Times New Roman" panose="02020603050405020304" pitchFamily="18" charset="0"/>
              <a:cs typeface="B Nazanin" panose="00000400000000000000" pitchFamily="2" charset="-78"/>
            </a:endParaRPr>
          </a:p>
          <a:p>
            <a:pPr marL="342900" indent="-342900" algn="r" rtl="1">
              <a:buFont typeface="Wingdings" panose="05000000000000000000" pitchFamily="2" charset="2"/>
              <a:buChar char="ü"/>
            </a:pPr>
            <a:r>
              <a:rPr lang="fa-IR" sz="2400" b="1" dirty="0" smtClean="0">
                <a:latin typeface="Times New Roman" panose="02020603050405020304" pitchFamily="18" charset="0"/>
                <a:cs typeface="B Nazanin" panose="00000400000000000000" pitchFamily="2" charset="-78"/>
              </a:rPr>
              <a:t>در صورت ارائه پذیرش مقاله در مجلات تیپ</a:t>
            </a:r>
            <a:r>
              <a:rPr lang="en-US" sz="2400" b="1" dirty="0" smtClean="0">
                <a:latin typeface="Times New Roman" panose="02020603050405020304" pitchFamily="18" charset="0"/>
                <a:cs typeface="B Nazanin" panose="00000400000000000000" pitchFamily="2" charset="-78"/>
              </a:rPr>
              <a:t>II </a:t>
            </a:r>
            <a:r>
              <a:rPr lang="fa-IR" sz="2400" b="1" dirty="0" smtClean="0">
                <a:latin typeface="Times New Roman" panose="02020603050405020304" pitchFamily="18" charset="0"/>
                <a:cs typeface="B Nazanin" panose="00000400000000000000" pitchFamily="2" charset="-78"/>
              </a:rPr>
              <a:t> حداکثر نمره دانشجو از </a:t>
            </a:r>
            <a:r>
              <a:rPr lang="fa-IR" sz="2400" b="1" dirty="0" smtClean="0">
                <a:solidFill>
                  <a:srgbClr val="FFFF00"/>
                </a:solidFill>
                <a:latin typeface="Times New Roman" panose="02020603050405020304" pitchFamily="18" charset="0"/>
                <a:cs typeface="B Nazanin" panose="00000400000000000000" pitchFamily="2" charset="-78"/>
              </a:rPr>
              <a:t>19</a:t>
            </a:r>
            <a:r>
              <a:rPr lang="fa-IR" sz="2400" b="1" dirty="0" smtClean="0">
                <a:latin typeface="Times New Roman" panose="02020603050405020304" pitchFamily="18" charset="0"/>
                <a:cs typeface="B Nazanin" panose="00000400000000000000" pitchFamily="2" charset="-78"/>
              </a:rPr>
              <a:t> (نوزده) خواهد بود.</a:t>
            </a:r>
            <a:endParaRPr lang="en-US" sz="2400" b="1" dirty="0" smtClean="0">
              <a:latin typeface="Times New Roman" panose="02020603050405020304" pitchFamily="18" charset="0"/>
              <a:cs typeface="B Nazanin" panose="00000400000000000000" pitchFamily="2" charset="-78"/>
            </a:endParaRPr>
          </a:p>
          <a:p>
            <a:pPr marL="342900" indent="-342900" algn="r" rtl="1">
              <a:buFont typeface="Wingdings" panose="05000000000000000000" pitchFamily="2" charset="2"/>
              <a:buChar char="ü"/>
            </a:pPr>
            <a:r>
              <a:rPr lang="fa-IR" sz="2400" b="1" dirty="0" smtClean="0">
                <a:latin typeface="Times New Roman" panose="02020603050405020304" pitchFamily="18" charset="0"/>
                <a:cs typeface="B Nazanin" panose="00000400000000000000" pitchFamily="2" charset="-78"/>
              </a:rPr>
              <a:t>درصورت پذیرش مقاله در مجلات تیپ </a:t>
            </a:r>
            <a:r>
              <a:rPr lang="en-US" sz="2400" b="1" dirty="0" smtClean="0">
                <a:latin typeface="Times New Roman" panose="02020603050405020304" pitchFamily="18" charset="0"/>
                <a:cs typeface="B Nazanin" panose="00000400000000000000" pitchFamily="2" charset="-78"/>
              </a:rPr>
              <a:t>III</a:t>
            </a:r>
            <a:r>
              <a:rPr lang="fa-IR" sz="2400" b="1" dirty="0" smtClean="0">
                <a:latin typeface="Times New Roman" panose="02020603050405020304" pitchFamily="18" charset="0"/>
                <a:cs typeface="B Nazanin" panose="00000400000000000000" pitchFamily="2" charset="-78"/>
              </a:rPr>
              <a:t> و فارسی حداکثر نمره دانشجو از </a:t>
            </a:r>
            <a:r>
              <a:rPr lang="fa-IR" sz="2400" b="1" dirty="0" smtClean="0">
                <a:solidFill>
                  <a:srgbClr val="FFFF00"/>
                </a:solidFill>
                <a:latin typeface="Times New Roman" panose="02020603050405020304" pitchFamily="18" charset="0"/>
                <a:cs typeface="B Nazanin" panose="00000400000000000000" pitchFamily="2" charset="-78"/>
              </a:rPr>
              <a:t>18</a:t>
            </a:r>
            <a:r>
              <a:rPr lang="fa-IR" sz="2400" b="1" dirty="0" smtClean="0">
                <a:latin typeface="Times New Roman" panose="02020603050405020304" pitchFamily="18" charset="0"/>
                <a:cs typeface="B Nazanin" panose="00000400000000000000" pitchFamily="2" charset="-78"/>
              </a:rPr>
              <a:t> خواهد بود.</a:t>
            </a:r>
            <a:endParaRPr lang="en-US" sz="2400" b="1" dirty="0" smtClean="0">
              <a:latin typeface="Times New Roman" panose="02020603050405020304" pitchFamily="18" charset="0"/>
              <a:cs typeface="B Nazanin" panose="00000400000000000000" pitchFamily="2" charset="-78"/>
            </a:endParaRPr>
          </a:p>
          <a:p>
            <a:pPr marL="342900" indent="-342900" algn="r" rtl="1">
              <a:buFont typeface="Wingdings" panose="05000000000000000000" pitchFamily="2" charset="2"/>
              <a:buChar char="ü"/>
            </a:pPr>
            <a:r>
              <a:rPr lang="fa-IR" sz="2400" b="1" dirty="0" smtClean="0">
                <a:latin typeface="Times New Roman" panose="02020603050405020304" pitchFamily="18" charset="0"/>
                <a:cs typeface="B Nazanin" panose="00000400000000000000" pitchFamily="2" charset="-78"/>
              </a:rPr>
              <a:t>در صورت ارائه </a:t>
            </a:r>
            <a:r>
              <a:rPr lang="en-US" sz="2400" b="1" dirty="0" smtClean="0">
                <a:latin typeface="Times New Roman" panose="02020603050405020304" pitchFamily="18" charset="0"/>
                <a:cs typeface="B Nazanin" panose="00000400000000000000" pitchFamily="2" charset="-78"/>
              </a:rPr>
              <a:t> </a:t>
            </a:r>
            <a:r>
              <a:rPr lang="en-US" sz="2400" b="1" dirty="0" smtClean="0">
                <a:solidFill>
                  <a:srgbClr val="FFFF00"/>
                </a:solidFill>
                <a:latin typeface="Times New Roman" panose="02020603050405020304" pitchFamily="18" charset="0"/>
                <a:cs typeface="B Nazanin" panose="00000400000000000000" pitchFamily="2" charset="-78"/>
              </a:rPr>
              <a:t>Sub mit</a:t>
            </a:r>
            <a:r>
              <a:rPr lang="fa-IR" sz="2400" b="1" dirty="0" smtClean="0">
                <a:solidFill>
                  <a:srgbClr val="FFFF00"/>
                </a:solidFill>
                <a:latin typeface="Times New Roman" panose="02020603050405020304" pitchFamily="18" charset="0"/>
                <a:cs typeface="B Nazanin" panose="00000400000000000000" pitchFamily="2" charset="-78"/>
              </a:rPr>
              <a:t> </a:t>
            </a:r>
            <a:r>
              <a:rPr lang="fa-IR" sz="2400" b="1" dirty="0" smtClean="0">
                <a:latin typeface="Times New Roman" panose="02020603050405020304" pitchFamily="18" charset="0"/>
                <a:cs typeface="B Nazanin" panose="00000400000000000000" pitchFamily="2" charset="-78"/>
              </a:rPr>
              <a:t>مقاله به فارسی  </a:t>
            </a:r>
            <a:r>
              <a:rPr lang="fa-IR" sz="2400" b="1" dirty="0" smtClean="0">
                <a:solidFill>
                  <a:srgbClr val="FFFF00"/>
                </a:solidFill>
                <a:latin typeface="Times New Roman" panose="02020603050405020304" pitchFamily="18" charset="0"/>
                <a:cs typeface="B Nazanin" panose="00000400000000000000" pitchFamily="2" charset="-78"/>
              </a:rPr>
              <a:t>0/5</a:t>
            </a:r>
            <a:r>
              <a:rPr lang="fa-IR" sz="2400" b="1" dirty="0" smtClean="0">
                <a:latin typeface="Times New Roman" panose="02020603050405020304" pitchFamily="18" charset="0"/>
                <a:cs typeface="B Nazanin" panose="00000400000000000000" pitchFamily="2" charset="-78"/>
              </a:rPr>
              <a:t> نمره و انگلیسی </a:t>
            </a:r>
            <a:r>
              <a:rPr lang="fa-IR" sz="2400" b="1" dirty="0" smtClean="0">
                <a:solidFill>
                  <a:srgbClr val="FFFF00"/>
                </a:solidFill>
                <a:latin typeface="Times New Roman" panose="02020603050405020304" pitchFamily="18" charset="0"/>
                <a:cs typeface="B Nazanin" panose="00000400000000000000" pitchFamily="2" charset="-78"/>
              </a:rPr>
              <a:t>1</a:t>
            </a:r>
            <a:r>
              <a:rPr lang="fa-IR" sz="2400" b="1" dirty="0" smtClean="0">
                <a:latin typeface="Times New Roman" panose="02020603050405020304" pitchFamily="18" charset="0"/>
                <a:cs typeface="B Nazanin" panose="00000400000000000000" pitchFamily="2" charset="-78"/>
              </a:rPr>
              <a:t> نمره  به نمره پایان نامه اضافه خواهد شد.</a:t>
            </a:r>
            <a:endParaRPr lang="en-US" sz="2400" b="1" dirty="0" smtClean="0">
              <a:latin typeface="Times New Roman" panose="02020603050405020304" pitchFamily="18" charset="0"/>
              <a:cs typeface="B Nazanin" panose="00000400000000000000" pitchFamily="2" charset="-78"/>
            </a:endParaRPr>
          </a:p>
          <a:p>
            <a:pPr algn="r" rtl="1"/>
            <a:endParaRPr lang="fa-IR" sz="2400" b="1" dirty="0" smtClean="0">
              <a:cs typeface="B Nazanin" panose="00000400000000000000" pitchFamily="2" charset="-78"/>
            </a:endParaRPr>
          </a:p>
          <a:p>
            <a:pPr marL="68580" indent="0" algn="r" rtl="1">
              <a:buNone/>
            </a:pPr>
            <a:endParaRPr lang="fa-IR" sz="2400" b="1" dirty="0" smtClean="0">
              <a:cs typeface="B Nazanin" panose="00000400000000000000" pitchFamily="2" charset="-78"/>
            </a:endParaRPr>
          </a:p>
          <a:p>
            <a:pPr algn="r" rtl="1"/>
            <a:endParaRPr lang="en-US" sz="2400" b="1" dirty="0">
              <a:cs typeface="B Nazanin" panose="00000400000000000000" pitchFamily="2" charset="-78"/>
            </a:endParaRPr>
          </a:p>
        </p:txBody>
      </p:sp>
    </p:spTree>
    <p:extLst>
      <p:ext uri="{BB962C8B-B14F-4D97-AF65-F5344CB8AC3E}">
        <p14:creationId xmlns:p14="http://schemas.microsoft.com/office/powerpoint/2010/main" val="34008376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9000" b="-9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426062" y="-34740"/>
            <a:ext cx="695881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endParaRPr lang="en-US" sz="44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2591102" y="204220"/>
            <a:ext cx="6628738" cy="584775"/>
          </a:xfrm>
          <a:prstGeom prst="rect">
            <a:avLst/>
          </a:prstGeom>
        </p:spPr>
        <p:txBody>
          <a:bodyPr wrap="none">
            <a:spAutoFit/>
          </a:bodyPr>
          <a:lstStyle/>
          <a:p>
            <a:r>
              <a:rPr lang="fa-IR" sz="3200" b="1" dirty="0">
                <a:solidFill>
                  <a:schemeClr val="accent2">
                    <a:lumMod val="50000"/>
                  </a:schemeClr>
                </a:solidFill>
                <a:cs typeface="B Nazanin" panose="00000400000000000000" pitchFamily="2" charset="-78"/>
              </a:rPr>
              <a:t>نحوه ارزشیابی پایان نامه دوره </a:t>
            </a:r>
            <a:r>
              <a:rPr lang="fa-IR" sz="3200" b="1" dirty="0" smtClean="0">
                <a:solidFill>
                  <a:schemeClr val="accent2">
                    <a:lumMod val="50000"/>
                  </a:schemeClr>
                </a:solidFill>
                <a:cs typeface="B Nazanin" panose="00000400000000000000" pitchFamily="2" charset="-78"/>
              </a:rPr>
              <a:t>دکتری تخصصی</a:t>
            </a:r>
            <a:endParaRPr lang="en-US" sz="3200" dirty="0">
              <a:solidFill>
                <a:schemeClr val="accent2">
                  <a:lumMod val="50000"/>
                </a:schemeClr>
              </a:solidFill>
              <a:cs typeface="B Nazanin" panose="00000400000000000000" pitchFamily="2" charset="-78"/>
            </a:endParaRPr>
          </a:p>
        </p:txBody>
      </p:sp>
      <p:sp>
        <p:nvSpPr>
          <p:cNvPr id="6" name="Rectangle 5"/>
          <p:cNvSpPr/>
          <p:nvPr/>
        </p:nvSpPr>
        <p:spPr>
          <a:xfrm>
            <a:off x="140676" y="1243150"/>
            <a:ext cx="11549575" cy="461665"/>
          </a:xfrm>
          <a:prstGeom prst="rect">
            <a:avLst/>
          </a:prstGeom>
        </p:spPr>
        <p:txBody>
          <a:bodyPr wrap="square">
            <a:spAutoFit/>
          </a:bodyPr>
          <a:lstStyle/>
          <a:p>
            <a:pPr lvl="0" algn="ctr" rtl="1">
              <a:buClr>
                <a:srgbClr val="94C600"/>
              </a:buClr>
            </a:pPr>
            <a:r>
              <a:rPr lang="fa-IR" sz="2400" b="1" dirty="0" smtClean="0">
                <a:solidFill>
                  <a:srgbClr val="002060"/>
                </a:solidFill>
                <a:cs typeface="B Nazanin" panose="00000400000000000000" pitchFamily="2" charset="-78"/>
              </a:rPr>
              <a:t>حداکثر نمره پایان نامه بدون ارائه مقاله 17 خواهد بود که حاصل میانگین نمرات هیئت داوران می باشد.</a:t>
            </a:r>
          </a:p>
        </p:txBody>
      </p:sp>
      <p:graphicFrame>
        <p:nvGraphicFramePr>
          <p:cNvPr id="7" name="Table 6"/>
          <p:cNvGraphicFramePr>
            <a:graphicFrameLocks noGrp="1"/>
          </p:cNvGraphicFramePr>
          <p:nvPr>
            <p:extLst>
              <p:ext uri="{D42A27DB-BD31-4B8C-83A1-F6EECF244321}">
                <p14:modId xmlns:p14="http://schemas.microsoft.com/office/powerpoint/2010/main" val="2795509300"/>
              </p:ext>
            </p:extLst>
          </p:nvPr>
        </p:nvGraphicFramePr>
        <p:xfrm>
          <a:off x="1250266" y="2140857"/>
          <a:ext cx="9566031" cy="4288079"/>
        </p:xfrm>
        <a:graphic>
          <a:graphicData uri="http://schemas.openxmlformats.org/drawingml/2006/table">
            <a:tbl>
              <a:tblPr rtl="1" firstRow="1" firstCol="1" bandRow="1">
                <a:tableStyleId>{5C22544A-7EE6-4342-B048-85BDC9FD1C3A}</a:tableStyleId>
              </a:tblPr>
              <a:tblGrid>
                <a:gridCol w="1376875">
                  <a:extLst>
                    <a:ext uri="{9D8B030D-6E8A-4147-A177-3AD203B41FA5}">
                      <a16:colId xmlns:a16="http://schemas.microsoft.com/office/drawing/2014/main" val="20000"/>
                    </a:ext>
                  </a:extLst>
                </a:gridCol>
                <a:gridCol w="6917288">
                  <a:extLst>
                    <a:ext uri="{9D8B030D-6E8A-4147-A177-3AD203B41FA5}">
                      <a16:colId xmlns:a16="http://schemas.microsoft.com/office/drawing/2014/main" val="20001"/>
                    </a:ext>
                  </a:extLst>
                </a:gridCol>
                <a:gridCol w="1271868">
                  <a:extLst>
                    <a:ext uri="{9D8B030D-6E8A-4147-A177-3AD203B41FA5}">
                      <a16:colId xmlns:a16="http://schemas.microsoft.com/office/drawing/2014/main" val="20002"/>
                    </a:ext>
                  </a:extLst>
                </a:gridCol>
              </a:tblGrid>
              <a:tr h="718882">
                <a:tc>
                  <a:txBody>
                    <a:bodyPr/>
                    <a:lstStyle/>
                    <a:p>
                      <a:pPr algn="ctr" rtl="1">
                        <a:lnSpc>
                          <a:spcPct val="150000"/>
                        </a:lnSpc>
                        <a:spcAft>
                          <a:spcPts val="0"/>
                        </a:spcAft>
                      </a:pPr>
                      <a:r>
                        <a:rPr lang="fa-IR" sz="2000" b="1" dirty="0">
                          <a:solidFill>
                            <a:schemeClr val="tx1"/>
                          </a:solidFill>
                          <a:effectLst/>
                          <a:latin typeface="Times New Roman" panose="02020603050405020304" pitchFamily="18" charset="0"/>
                          <a:cs typeface="B Nazanin" panose="00000400000000000000" pitchFamily="2" charset="-78"/>
                        </a:rPr>
                        <a:t>ردیف</a:t>
                      </a:r>
                      <a:endParaRPr lang="en-US" sz="2000" b="1" dirty="0">
                        <a:solidFill>
                          <a:schemeClr val="tx1"/>
                        </a:solidFill>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tc>
                  <a:txBody>
                    <a:bodyPr/>
                    <a:lstStyle/>
                    <a:p>
                      <a:pPr algn="ctr" rtl="1">
                        <a:lnSpc>
                          <a:spcPct val="150000"/>
                        </a:lnSpc>
                        <a:spcAft>
                          <a:spcPts val="0"/>
                        </a:spcAft>
                      </a:pPr>
                      <a:r>
                        <a:rPr lang="fa-IR" sz="2000" b="1" dirty="0">
                          <a:solidFill>
                            <a:schemeClr val="tx1"/>
                          </a:solidFill>
                          <a:effectLst/>
                          <a:latin typeface="Times New Roman" panose="02020603050405020304" pitchFamily="18" charset="0"/>
                          <a:cs typeface="B Nazanin" panose="00000400000000000000" pitchFamily="2" charset="-78"/>
                        </a:rPr>
                        <a:t>عناوین</a:t>
                      </a:r>
                      <a:endParaRPr lang="en-US" sz="2000" b="1" dirty="0">
                        <a:solidFill>
                          <a:schemeClr val="tx1"/>
                        </a:solidFill>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tc>
                  <a:txBody>
                    <a:bodyPr/>
                    <a:lstStyle/>
                    <a:p>
                      <a:pPr algn="ctr" rtl="1">
                        <a:lnSpc>
                          <a:spcPct val="150000"/>
                        </a:lnSpc>
                        <a:spcAft>
                          <a:spcPts val="0"/>
                        </a:spcAft>
                      </a:pPr>
                      <a:r>
                        <a:rPr lang="fa-IR" sz="2000" b="1" dirty="0">
                          <a:solidFill>
                            <a:schemeClr val="tx1"/>
                          </a:solidFill>
                          <a:effectLst/>
                          <a:latin typeface="Times New Roman" panose="02020603050405020304" pitchFamily="18" charset="0"/>
                          <a:cs typeface="B Nazanin" panose="00000400000000000000" pitchFamily="2" charset="-78"/>
                        </a:rPr>
                        <a:t>نمره</a:t>
                      </a:r>
                      <a:endParaRPr lang="en-US" sz="2000" b="1" dirty="0">
                        <a:solidFill>
                          <a:schemeClr val="tx1"/>
                        </a:solidFill>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extLst>
                  <a:ext uri="{0D108BD9-81ED-4DB2-BD59-A6C34878D82A}">
                    <a16:rowId xmlns:a16="http://schemas.microsoft.com/office/drawing/2014/main" val="10000"/>
                  </a:ext>
                </a:extLst>
              </a:tr>
              <a:tr h="1215757">
                <a:tc rowSpan="5">
                  <a:txBody>
                    <a:bodyPr/>
                    <a:lstStyle/>
                    <a:p>
                      <a:pPr algn="ctr" rtl="1">
                        <a:lnSpc>
                          <a:spcPct val="150000"/>
                        </a:lnSpc>
                        <a:spcAft>
                          <a:spcPts val="0"/>
                        </a:spcAft>
                      </a:pPr>
                      <a:r>
                        <a:rPr lang="ar-SA" sz="2000" b="1" dirty="0">
                          <a:effectLst/>
                          <a:latin typeface="Times New Roman" panose="02020603050405020304" pitchFamily="18" charset="0"/>
                          <a:cs typeface="B Nazanin" panose="00000400000000000000" pitchFamily="2" charset="-78"/>
                        </a:rPr>
                        <a:t> </a:t>
                      </a:r>
                      <a:endParaRPr lang="en-US" sz="2000" b="1" dirty="0">
                        <a:effectLst/>
                        <a:latin typeface="Times New Roman" panose="02020603050405020304" pitchFamily="18" charset="0"/>
                        <a:cs typeface="B Nazanin" panose="00000400000000000000" pitchFamily="2" charset="-78"/>
                      </a:endParaRPr>
                    </a:p>
                    <a:p>
                      <a:pPr algn="ctr" rtl="1">
                        <a:lnSpc>
                          <a:spcPct val="150000"/>
                        </a:lnSpc>
                        <a:spcAft>
                          <a:spcPts val="0"/>
                        </a:spcAft>
                      </a:pPr>
                      <a:r>
                        <a:rPr lang="ar-SA" sz="2000" b="1" dirty="0">
                          <a:effectLst/>
                          <a:latin typeface="Times New Roman" panose="02020603050405020304" pitchFamily="18" charset="0"/>
                          <a:cs typeface="B Nazanin" panose="00000400000000000000" pitchFamily="2" charset="-78"/>
                        </a:rPr>
                        <a:t> </a:t>
                      </a:r>
                      <a:endParaRPr lang="en-US" sz="2000" b="1" dirty="0">
                        <a:effectLst/>
                        <a:latin typeface="Times New Roman" panose="02020603050405020304" pitchFamily="18" charset="0"/>
                        <a:cs typeface="B Nazanin" panose="00000400000000000000" pitchFamily="2" charset="-78"/>
                      </a:endParaRPr>
                    </a:p>
                    <a:p>
                      <a:pPr algn="ctr" rtl="1">
                        <a:lnSpc>
                          <a:spcPct val="150000"/>
                        </a:lnSpc>
                        <a:spcAft>
                          <a:spcPts val="0"/>
                        </a:spcAft>
                      </a:pPr>
                      <a:r>
                        <a:rPr lang="ar-SA" sz="2000" b="1" dirty="0">
                          <a:solidFill>
                            <a:schemeClr val="tx1"/>
                          </a:solidFill>
                          <a:effectLst/>
                          <a:latin typeface="Times New Roman" panose="02020603050405020304" pitchFamily="18" charset="0"/>
                          <a:cs typeface="B Nazanin" panose="00000400000000000000" pitchFamily="2" charset="-78"/>
                        </a:rPr>
                        <a:t>مقاله‌ی علمی پژوهشی</a:t>
                      </a:r>
                      <a:endParaRPr lang="en-US" sz="2000" b="1" dirty="0">
                        <a:solidFill>
                          <a:schemeClr val="tx1"/>
                        </a:solidFill>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tc>
                  <a:txBody>
                    <a:bodyPr/>
                    <a:lstStyle/>
                    <a:p>
                      <a:pPr algn="ctr" rtl="1">
                        <a:lnSpc>
                          <a:spcPct val="150000"/>
                        </a:lnSpc>
                        <a:spcAft>
                          <a:spcPts val="1000"/>
                        </a:spcAft>
                      </a:pPr>
                      <a:r>
                        <a:rPr lang="fa-IR" sz="2000" b="1" dirty="0">
                          <a:effectLst/>
                          <a:latin typeface="Times New Roman" panose="02020603050405020304" pitchFamily="18" charset="0"/>
                          <a:cs typeface="B Nazanin" panose="00000400000000000000" pitchFamily="2" charset="-78"/>
                        </a:rPr>
                        <a:t>هر مقاله ی ایندکس شده نوع یک  بدون </a:t>
                      </a:r>
                      <a:r>
                        <a:rPr lang="en-US" sz="2000" b="1" dirty="0">
                          <a:effectLst/>
                          <a:latin typeface="Times New Roman" panose="02020603050405020304" pitchFamily="18" charset="0"/>
                          <a:cs typeface="B Nazanin" panose="00000400000000000000" pitchFamily="2" charset="-78"/>
                        </a:rPr>
                        <a:t>Impact Factor </a:t>
                      </a:r>
                      <a:r>
                        <a:rPr lang="fa-IR" sz="2000" b="1" dirty="0">
                          <a:effectLst/>
                          <a:latin typeface="Times New Roman" panose="02020603050405020304" pitchFamily="18" charset="0"/>
                          <a:cs typeface="B Nazanin" panose="00000400000000000000" pitchFamily="2" charset="-78"/>
                        </a:rPr>
                        <a:t>  و یا با </a:t>
                      </a:r>
                      <a:r>
                        <a:rPr lang="en-US" sz="2000" b="1" dirty="0">
                          <a:effectLst/>
                          <a:latin typeface="Times New Roman" panose="02020603050405020304" pitchFamily="18" charset="0"/>
                          <a:cs typeface="B Nazanin" panose="00000400000000000000" pitchFamily="2" charset="-78"/>
                        </a:rPr>
                        <a:t>Impact Factor </a:t>
                      </a:r>
                      <a:r>
                        <a:rPr lang="fa-IR" sz="2000" b="1" dirty="0">
                          <a:effectLst/>
                          <a:latin typeface="Times New Roman" panose="02020603050405020304" pitchFamily="18" charset="0"/>
                          <a:cs typeface="B Nazanin" panose="00000400000000000000" pitchFamily="2" charset="-78"/>
                        </a:rPr>
                        <a:t> زیر 1</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tc>
                  <a:txBody>
                    <a:bodyPr/>
                    <a:lstStyle/>
                    <a:p>
                      <a:pPr algn="ctr" rtl="1">
                        <a:lnSpc>
                          <a:spcPct val="150000"/>
                        </a:lnSpc>
                        <a:spcAft>
                          <a:spcPts val="0"/>
                        </a:spcAft>
                      </a:pPr>
                      <a:r>
                        <a:rPr lang="fa-IR" sz="2000" b="1" dirty="0">
                          <a:effectLst/>
                          <a:latin typeface="Times New Roman" panose="02020603050405020304" pitchFamily="18" charset="0"/>
                          <a:cs typeface="B Nazanin" panose="00000400000000000000" pitchFamily="2" charset="-78"/>
                        </a:rPr>
                        <a:t>1</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extLst>
                  <a:ext uri="{0D108BD9-81ED-4DB2-BD59-A6C34878D82A}">
                    <a16:rowId xmlns:a16="http://schemas.microsoft.com/office/drawing/2014/main" val="10001"/>
                  </a:ext>
                </a:extLst>
              </a:tr>
              <a:tr h="581449">
                <a:tc vMerge="1">
                  <a:txBody>
                    <a:bodyPr/>
                    <a:lstStyle/>
                    <a:p>
                      <a:endParaRPr lang="en-US"/>
                    </a:p>
                  </a:txBody>
                  <a:tcPr/>
                </a:tc>
                <a:tc>
                  <a:txBody>
                    <a:bodyPr/>
                    <a:lstStyle/>
                    <a:p>
                      <a:pPr algn="ctr" rtl="1">
                        <a:lnSpc>
                          <a:spcPct val="150000"/>
                        </a:lnSpc>
                        <a:spcAft>
                          <a:spcPts val="0"/>
                        </a:spcAft>
                      </a:pPr>
                      <a:r>
                        <a:rPr lang="fa-IR" sz="2000" b="1" dirty="0">
                          <a:effectLst/>
                          <a:latin typeface="Times New Roman" panose="02020603050405020304" pitchFamily="18" charset="0"/>
                          <a:cs typeface="B Nazanin" panose="00000400000000000000" pitchFamily="2" charset="-78"/>
                        </a:rPr>
                        <a:t>هر مقاله با </a:t>
                      </a:r>
                      <a:r>
                        <a:rPr lang="en-US" sz="2000" b="1" dirty="0">
                          <a:effectLst/>
                          <a:latin typeface="Times New Roman" panose="02020603050405020304" pitchFamily="18" charset="0"/>
                          <a:cs typeface="B Nazanin" panose="00000400000000000000" pitchFamily="2" charset="-78"/>
                        </a:rPr>
                        <a:t>Impact Factor </a:t>
                      </a:r>
                      <a:r>
                        <a:rPr lang="fa-IR" sz="2000" b="1" dirty="0">
                          <a:effectLst/>
                          <a:latin typeface="Times New Roman" panose="02020603050405020304" pitchFamily="18" charset="0"/>
                          <a:cs typeface="B Nazanin" panose="00000400000000000000" pitchFamily="2" charset="-78"/>
                        </a:rPr>
                        <a:t> بین 1 و 2</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tc>
                  <a:txBody>
                    <a:bodyPr/>
                    <a:lstStyle/>
                    <a:p>
                      <a:pPr algn="ctr" rtl="1">
                        <a:lnSpc>
                          <a:spcPct val="150000"/>
                        </a:lnSpc>
                        <a:spcAft>
                          <a:spcPts val="0"/>
                        </a:spcAft>
                      </a:pPr>
                      <a:r>
                        <a:rPr lang="fa-IR" sz="2000" b="1" dirty="0" smtClean="0">
                          <a:effectLst/>
                          <a:latin typeface="Times New Roman" panose="02020603050405020304" pitchFamily="18" charset="0"/>
                          <a:cs typeface="B Nazanin" panose="00000400000000000000" pitchFamily="2" charset="-78"/>
                        </a:rPr>
                        <a:t>1/5</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extLst>
                  <a:ext uri="{0D108BD9-81ED-4DB2-BD59-A6C34878D82A}">
                    <a16:rowId xmlns:a16="http://schemas.microsoft.com/office/drawing/2014/main" val="10002"/>
                  </a:ext>
                </a:extLst>
              </a:tr>
              <a:tr h="581449">
                <a:tc vMerge="1">
                  <a:txBody>
                    <a:bodyPr/>
                    <a:lstStyle/>
                    <a:p>
                      <a:endParaRPr lang="en-US"/>
                    </a:p>
                  </a:txBody>
                  <a:tcPr/>
                </a:tc>
                <a:tc>
                  <a:txBody>
                    <a:bodyPr/>
                    <a:lstStyle/>
                    <a:p>
                      <a:pPr algn="ctr" rtl="1">
                        <a:lnSpc>
                          <a:spcPct val="150000"/>
                        </a:lnSpc>
                        <a:spcAft>
                          <a:spcPts val="0"/>
                        </a:spcAft>
                      </a:pPr>
                      <a:r>
                        <a:rPr lang="fa-IR" sz="2000" b="1" dirty="0">
                          <a:effectLst/>
                          <a:latin typeface="Times New Roman" panose="02020603050405020304" pitchFamily="18" charset="0"/>
                          <a:cs typeface="B Nazanin" panose="00000400000000000000" pitchFamily="2" charset="-78"/>
                        </a:rPr>
                        <a:t>هر مقاله با </a:t>
                      </a:r>
                      <a:r>
                        <a:rPr lang="en-US" sz="2000" b="1" dirty="0">
                          <a:effectLst/>
                          <a:latin typeface="Times New Roman" panose="02020603050405020304" pitchFamily="18" charset="0"/>
                          <a:cs typeface="B Nazanin" panose="00000400000000000000" pitchFamily="2" charset="-78"/>
                        </a:rPr>
                        <a:t>IF</a:t>
                      </a:r>
                      <a:r>
                        <a:rPr lang="fa-IR" sz="2000" b="1" dirty="0">
                          <a:effectLst/>
                          <a:latin typeface="Times New Roman" panose="02020603050405020304" pitchFamily="18" charset="0"/>
                          <a:cs typeface="B Nazanin" panose="00000400000000000000" pitchFamily="2" charset="-78"/>
                        </a:rPr>
                        <a:t> برابر یا بالای 2</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tc>
                  <a:txBody>
                    <a:bodyPr/>
                    <a:lstStyle/>
                    <a:p>
                      <a:pPr algn="ctr" rtl="1">
                        <a:lnSpc>
                          <a:spcPct val="150000"/>
                        </a:lnSpc>
                        <a:spcAft>
                          <a:spcPts val="0"/>
                        </a:spcAft>
                      </a:pPr>
                      <a:r>
                        <a:rPr lang="fa-IR" sz="2000" b="1" dirty="0">
                          <a:effectLst/>
                          <a:latin typeface="Times New Roman" panose="02020603050405020304" pitchFamily="18" charset="0"/>
                          <a:cs typeface="B Nazanin" panose="00000400000000000000" pitchFamily="2" charset="-78"/>
                        </a:rPr>
                        <a:t>2</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extLst>
                  <a:ext uri="{0D108BD9-81ED-4DB2-BD59-A6C34878D82A}">
                    <a16:rowId xmlns:a16="http://schemas.microsoft.com/office/drawing/2014/main" val="10003"/>
                  </a:ext>
                </a:extLst>
              </a:tr>
              <a:tr h="609093">
                <a:tc vMerge="1">
                  <a:txBody>
                    <a:bodyPr/>
                    <a:lstStyle/>
                    <a:p>
                      <a:endParaRPr lang="en-US"/>
                    </a:p>
                  </a:txBody>
                  <a:tcPr/>
                </a:tc>
                <a:tc>
                  <a:txBody>
                    <a:bodyPr/>
                    <a:lstStyle/>
                    <a:p>
                      <a:pPr algn="ctr" rtl="1">
                        <a:lnSpc>
                          <a:spcPct val="150000"/>
                        </a:lnSpc>
                        <a:spcAft>
                          <a:spcPts val="0"/>
                        </a:spcAft>
                      </a:pPr>
                      <a:r>
                        <a:rPr lang="fa-IR" sz="2000" b="1" dirty="0">
                          <a:effectLst/>
                          <a:latin typeface="Times New Roman" panose="02020603050405020304" pitchFamily="18" charset="0"/>
                          <a:cs typeface="B Nazanin" panose="00000400000000000000" pitchFamily="2" charset="-78"/>
                        </a:rPr>
                        <a:t>یک مقاله </a:t>
                      </a:r>
                      <a:r>
                        <a:rPr lang="en-US" sz="2000" b="1" baseline="0" dirty="0" smtClean="0">
                          <a:effectLst/>
                          <a:latin typeface="Times New Roman" panose="02020603050405020304" pitchFamily="18" charset="0"/>
                          <a:cs typeface="B Nazanin" panose="00000400000000000000" pitchFamily="2" charset="-78"/>
                        </a:rPr>
                        <a:t> </a:t>
                      </a:r>
                      <a:r>
                        <a:rPr lang="en-US" sz="2000" b="1" dirty="0" smtClean="0">
                          <a:effectLst/>
                          <a:latin typeface="Times New Roman" panose="02020603050405020304" pitchFamily="18" charset="0"/>
                          <a:cs typeface="B Nazanin" panose="00000400000000000000" pitchFamily="2" charset="-78"/>
                        </a:rPr>
                        <a:t>IF </a:t>
                      </a:r>
                      <a:r>
                        <a:rPr lang="fa-IR" sz="2000" b="1" dirty="0">
                          <a:effectLst/>
                          <a:latin typeface="Times New Roman" panose="02020603050405020304" pitchFamily="18" charset="0"/>
                          <a:cs typeface="B Nazanin" panose="00000400000000000000" pitchFamily="2" charset="-78"/>
                        </a:rPr>
                        <a:t>برابر یا بالای 2 و  یک مقاله </a:t>
                      </a:r>
                      <a:r>
                        <a:rPr lang="en-US" sz="2000" b="1" dirty="0">
                          <a:effectLst/>
                          <a:latin typeface="Times New Roman" panose="02020603050405020304" pitchFamily="18" charset="0"/>
                          <a:cs typeface="B Nazanin" panose="00000400000000000000" pitchFamily="2" charset="-78"/>
                        </a:rPr>
                        <a:t>IF</a:t>
                      </a:r>
                      <a:r>
                        <a:rPr lang="fa-IR" sz="2000" b="1" dirty="0">
                          <a:effectLst/>
                          <a:latin typeface="Times New Roman" panose="02020603050405020304" pitchFamily="18" charset="0"/>
                          <a:cs typeface="B Nazanin" panose="00000400000000000000" pitchFamily="2" charset="-78"/>
                        </a:rPr>
                        <a:t> کمتر از 2 </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tc>
                  <a:txBody>
                    <a:bodyPr/>
                    <a:lstStyle/>
                    <a:p>
                      <a:pPr algn="ctr" rtl="1">
                        <a:lnSpc>
                          <a:spcPct val="150000"/>
                        </a:lnSpc>
                        <a:spcAft>
                          <a:spcPts val="0"/>
                        </a:spcAft>
                      </a:pPr>
                      <a:r>
                        <a:rPr lang="fa-IR" sz="2000" b="1" dirty="0">
                          <a:effectLst/>
                          <a:latin typeface="Times New Roman" panose="02020603050405020304" pitchFamily="18" charset="0"/>
                          <a:cs typeface="B Nazanin" panose="00000400000000000000" pitchFamily="2" charset="-78"/>
                        </a:rPr>
                        <a:t>حداکثر 3</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extLst>
                  <a:ext uri="{0D108BD9-81ED-4DB2-BD59-A6C34878D82A}">
                    <a16:rowId xmlns:a16="http://schemas.microsoft.com/office/drawing/2014/main" val="10004"/>
                  </a:ext>
                </a:extLst>
              </a:tr>
              <a:tr h="581449">
                <a:tc vMerge="1">
                  <a:txBody>
                    <a:bodyPr/>
                    <a:lstStyle/>
                    <a:p>
                      <a:endParaRPr lang="en-US"/>
                    </a:p>
                  </a:txBody>
                  <a:tcPr/>
                </a:tc>
                <a:tc>
                  <a:txBody>
                    <a:bodyPr/>
                    <a:lstStyle/>
                    <a:p>
                      <a:pPr algn="ctr" rtl="1">
                        <a:lnSpc>
                          <a:spcPct val="150000"/>
                        </a:lnSpc>
                        <a:spcAft>
                          <a:spcPts val="0"/>
                        </a:spcAft>
                      </a:pPr>
                      <a:r>
                        <a:rPr lang="fa-IR" sz="2000" b="1" dirty="0">
                          <a:effectLst/>
                          <a:latin typeface="Times New Roman" panose="02020603050405020304" pitchFamily="18" charset="0"/>
                          <a:cs typeface="B Nazanin" panose="00000400000000000000" pitchFamily="2" charset="-78"/>
                        </a:rPr>
                        <a:t>تعداد مقالات بیش از موارد مذکور</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tc>
                  <a:txBody>
                    <a:bodyPr/>
                    <a:lstStyle/>
                    <a:p>
                      <a:pPr algn="ctr" rtl="1">
                        <a:lnSpc>
                          <a:spcPct val="150000"/>
                        </a:lnSpc>
                        <a:spcAft>
                          <a:spcPts val="0"/>
                        </a:spcAft>
                      </a:pPr>
                      <a:r>
                        <a:rPr lang="fa-IR" sz="2000" b="1" dirty="0">
                          <a:effectLst/>
                          <a:latin typeface="Times New Roman" panose="02020603050405020304" pitchFamily="18" charset="0"/>
                          <a:cs typeface="B Nazanin" panose="00000400000000000000" pitchFamily="2" charset="-78"/>
                        </a:rPr>
                        <a:t>حداکثر4</a:t>
                      </a:r>
                      <a:endParaRPr lang="en-US" sz="2000" b="1" dirty="0">
                        <a:effectLst/>
                        <a:latin typeface="Times New Roman" panose="02020603050405020304" pitchFamily="18" charset="0"/>
                        <a:ea typeface="Calibri"/>
                        <a:cs typeface="B Nazanin" panose="00000400000000000000" pitchFamily="2" charset="-78"/>
                      </a:endParaRPr>
                    </a:p>
                  </a:txBody>
                  <a:tcPr marL="68580" marR="68580" marT="0" marB="0">
                    <a:gradFill>
                      <a:gsLst>
                        <a:gs pos="83000">
                          <a:schemeClr val="accent2">
                            <a:lumMod val="75000"/>
                          </a:schemeClr>
                        </a:gs>
                        <a:gs pos="5000">
                          <a:srgbClr val="FFFF00"/>
                        </a:gs>
                        <a:gs pos="100000">
                          <a:schemeClr val="accent2">
                            <a:lumMod val="75000"/>
                          </a:schemeClr>
                        </a:gs>
                      </a:gsLst>
                      <a:lin ang="5400000" scaled="0"/>
                    </a:gra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92387725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7000"/>
            <a:lum/>
          </a:blip>
          <a:srcRect/>
          <a:stretch>
            <a:fillRect/>
          </a:stretch>
        </a:blip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9133" y="3010487"/>
            <a:ext cx="5162843" cy="4543863"/>
          </a:xfrm>
          <a:prstGeom prst="rect">
            <a:avLst/>
          </a:prstGeom>
          <a:ln>
            <a:noFill/>
          </a:ln>
          <a:effectLst>
            <a:outerShdw blurRad="292100" dist="139700" dir="2700000" algn="tl" rotWithShape="0">
              <a:srgbClr val="333333">
                <a:alpha val="65000"/>
              </a:srgbClr>
            </a:outerShdw>
          </a:effectLst>
        </p:spPr>
      </p:pic>
      <p:sp>
        <p:nvSpPr>
          <p:cNvPr id="4" name="TextBox 3"/>
          <p:cNvSpPr txBox="1"/>
          <p:nvPr/>
        </p:nvSpPr>
        <p:spPr>
          <a:xfrm>
            <a:off x="5486401" y="2053883"/>
            <a:ext cx="2405575" cy="1323439"/>
          </a:xfrm>
          <a:prstGeom prst="rect">
            <a:avLst/>
          </a:prstGeom>
          <a:noFill/>
        </p:spPr>
        <p:txBody>
          <a:bodyPr wrap="square" rtlCol="0">
            <a:spAutoFit/>
          </a:bodyPr>
          <a:lstStyle/>
          <a:p>
            <a:pPr algn="ctr"/>
            <a:r>
              <a:rPr lang="fa-IR" sz="4000" b="1" dirty="0" smtClean="0">
                <a:cs typeface="B Nazanin" panose="00000400000000000000" pitchFamily="2" charset="-78"/>
              </a:rPr>
              <a:t>سپاس از توجه شما...</a:t>
            </a:r>
            <a:endParaRPr lang="en-US" sz="4000" b="1" dirty="0">
              <a:cs typeface="B Nazanin" panose="00000400000000000000" pitchFamily="2" charset="-78"/>
            </a:endParaRPr>
          </a:p>
        </p:txBody>
      </p:sp>
    </p:spTree>
    <p:extLst>
      <p:ext uri="{BB962C8B-B14F-4D97-AF65-F5344CB8AC3E}">
        <p14:creationId xmlns:p14="http://schemas.microsoft.com/office/powerpoint/2010/main" val="164035332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1000"/>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793218" y="293012"/>
            <a:ext cx="6127262" cy="841848"/>
            <a:chOff x="0" y="0"/>
            <a:chExt cx="6127262" cy="841848"/>
          </a:xfrm>
          <a:scene3d>
            <a:camera prst="orthographicFront"/>
            <a:lightRig rig="threePt" dir="t">
              <a:rot lat="0" lon="0" rev="7500000"/>
            </a:lightRig>
          </a:scene3d>
        </p:grpSpPr>
        <p:sp>
          <p:nvSpPr>
            <p:cNvPr id="3" name="Rounded Rectangle 2"/>
            <p:cNvSpPr/>
            <p:nvPr/>
          </p:nvSpPr>
          <p:spPr>
            <a:xfrm>
              <a:off x="0" y="0"/>
              <a:ext cx="6127262"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4657" y="24657"/>
              <a:ext cx="6077948"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fa-IR" sz="4000" b="1" kern="1200" dirty="0" smtClean="0">
                  <a:solidFill>
                    <a:schemeClr val="accent2">
                      <a:lumMod val="50000"/>
                    </a:schemeClr>
                  </a:solidFill>
                  <a:cs typeface="B Nazanin" panose="00000400000000000000" pitchFamily="2" charset="-78"/>
                </a:rPr>
                <a:t>نظام آموزشی</a:t>
              </a:r>
              <a:endParaRPr lang="en-US" sz="40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545101" y="1771582"/>
            <a:ext cx="8623496" cy="1015663"/>
          </a:xfrm>
          <a:prstGeom prst="rect">
            <a:avLst/>
          </a:prstGeom>
        </p:spPr>
        <p:txBody>
          <a:bodyPr wrap="square">
            <a:spAutoFit/>
          </a:bodyPr>
          <a:lstStyle/>
          <a:p>
            <a:pPr marL="342900" indent="-342900" algn="r" rtl="1">
              <a:buFont typeface="Wingdings" panose="05000000000000000000" pitchFamily="2" charset="2"/>
              <a:buChar char="Ø"/>
            </a:pPr>
            <a:r>
              <a:rPr lang="fa-IR" altLang="en-US" sz="2000" b="1" dirty="0">
                <a:cs typeface="B Nazanin" panose="00000400000000000000" pitchFamily="2" charset="-78"/>
              </a:rPr>
              <a:t>آموزش در مقطع کارشناسی ارشد و دکتری تخصصی ناپیوسته در تمام دانشگاههای کشور مبتنی بر نظام واحدی است و قبولی و عدم قبولی دانشجو در یک درس</a:t>
            </a:r>
            <a:r>
              <a:rPr lang="fa-IR" altLang="en-US" sz="2000" b="1" dirty="0" smtClean="0">
                <a:cs typeface="B Nazanin" panose="00000400000000000000" pitchFamily="2" charset="-78"/>
              </a:rPr>
              <a:t>، به </a:t>
            </a:r>
            <a:r>
              <a:rPr lang="fa-IR" altLang="en-US" sz="2000" b="1" dirty="0">
                <a:cs typeface="B Nazanin" panose="00000400000000000000" pitchFamily="2" charset="-78"/>
              </a:rPr>
              <a:t>همان درس محدود است.</a:t>
            </a:r>
          </a:p>
        </p:txBody>
      </p:sp>
      <p:sp>
        <p:nvSpPr>
          <p:cNvPr id="7" name="Rectangle 6"/>
          <p:cNvSpPr/>
          <p:nvPr/>
        </p:nvSpPr>
        <p:spPr>
          <a:xfrm>
            <a:off x="1620481" y="2916135"/>
            <a:ext cx="8623496" cy="1015663"/>
          </a:xfrm>
          <a:prstGeom prst="rect">
            <a:avLst/>
          </a:prstGeom>
        </p:spPr>
        <p:txBody>
          <a:bodyPr wrap="square">
            <a:spAutoFit/>
          </a:bodyPr>
          <a:lstStyle/>
          <a:p>
            <a:pPr marL="285750" indent="-285750" algn="r" rtl="1">
              <a:buFont typeface="Wingdings" panose="05000000000000000000" pitchFamily="2" charset="2"/>
              <a:buChar char="Ø"/>
            </a:pPr>
            <a:r>
              <a:rPr lang="fa-IR" altLang="en-US" sz="2000" b="1" dirty="0" smtClean="0">
                <a:cs typeface="B Nazanin" panose="00000400000000000000" pitchFamily="2" charset="-78"/>
              </a:rPr>
              <a:t>هر </a:t>
            </a:r>
            <a:r>
              <a:rPr lang="fa-IR" altLang="en-US" sz="2000" b="1" dirty="0">
                <a:cs typeface="B Nazanin" panose="00000400000000000000" pitchFamily="2" charset="-78"/>
              </a:rPr>
              <a:t>واحد درسی، میزان درسی است که مفاد آن به ترتیب به صورت نظری </a:t>
            </a:r>
            <a:r>
              <a:rPr lang="fa-IR" altLang="en-US" sz="2000" b="1" dirty="0">
                <a:solidFill>
                  <a:srgbClr val="C00000"/>
                </a:solidFill>
                <a:cs typeface="B Nazanin" panose="00000400000000000000" pitchFamily="2" charset="-78"/>
              </a:rPr>
              <a:t>17</a:t>
            </a:r>
            <a:r>
              <a:rPr lang="fa-IR" altLang="en-US" sz="2000" b="1" dirty="0">
                <a:cs typeface="B Nazanin" panose="00000400000000000000" pitchFamily="2" charset="-78"/>
              </a:rPr>
              <a:t> ساعت، عملی یا آزمایشگاهی </a:t>
            </a:r>
            <a:r>
              <a:rPr lang="fa-IR" altLang="en-US" sz="2000" b="1" dirty="0">
                <a:solidFill>
                  <a:srgbClr val="C00000"/>
                </a:solidFill>
                <a:cs typeface="B Nazanin" panose="00000400000000000000" pitchFamily="2" charset="-78"/>
              </a:rPr>
              <a:t>34</a:t>
            </a:r>
            <a:r>
              <a:rPr lang="fa-IR" altLang="en-US" sz="2000" b="1" dirty="0">
                <a:cs typeface="B Nazanin" panose="00000400000000000000" pitchFamily="2" charset="-78"/>
              </a:rPr>
              <a:t> ساعت،کارگاهی و کار آموزی  </a:t>
            </a:r>
            <a:r>
              <a:rPr lang="fa-IR" altLang="en-US" sz="2000" b="1" dirty="0">
                <a:solidFill>
                  <a:srgbClr val="C00000"/>
                </a:solidFill>
                <a:cs typeface="B Nazanin" panose="00000400000000000000" pitchFamily="2" charset="-78"/>
              </a:rPr>
              <a:t>51</a:t>
            </a:r>
            <a:r>
              <a:rPr lang="fa-IR" altLang="en-US" sz="2000" b="1" dirty="0">
                <a:cs typeface="B Nazanin" panose="00000400000000000000" pitchFamily="2" charset="-78"/>
              </a:rPr>
              <a:t> ساعت، کارورزی </a:t>
            </a:r>
            <a:r>
              <a:rPr lang="fa-IR" altLang="en-US" sz="2000" b="1" dirty="0">
                <a:solidFill>
                  <a:srgbClr val="C00000"/>
                </a:solidFill>
                <a:cs typeface="B Nazanin" panose="00000400000000000000" pitchFamily="2" charset="-78"/>
              </a:rPr>
              <a:t>68</a:t>
            </a:r>
            <a:r>
              <a:rPr lang="fa-IR" altLang="en-US" sz="2000" b="1" dirty="0">
                <a:cs typeface="B Nazanin" panose="00000400000000000000" pitchFamily="2" charset="-78"/>
              </a:rPr>
              <a:t> ساعت درطول یک نیمسال تحصیلی ارائه می شود.</a:t>
            </a:r>
          </a:p>
        </p:txBody>
      </p:sp>
      <p:sp>
        <p:nvSpPr>
          <p:cNvPr id="8" name="Rectangle 7"/>
          <p:cNvSpPr/>
          <p:nvPr/>
        </p:nvSpPr>
        <p:spPr>
          <a:xfrm>
            <a:off x="1955409" y="4259386"/>
            <a:ext cx="8213188" cy="707886"/>
          </a:xfrm>
          <a:prstGeom prst="rect">
            <a:avLst/>
          </a:prstGeom>
        </p:spPr>
        <p:txBody>
          <a:bodyPr wrap="square">
            <a:spAutoFit/>
          </a:bodyPr>
          <a:lstStyle/>
          <a:p>
            <a:pPr marL="285750" indent="-285750" algn="r" rtl="1">
              <a:buFont typeface="Wingdings" panose="05000000000000000000" pitchFamily="2" charset="2"/>
              <a:buChar char="Ø"/>
            </a:pPr>
            <a:r>
              <a:rPr lang="fa-IR" altLang="en-US" sz="2000" b="1" dirty="0" smtClean="0">
                <a:cs typeface="B Nazanin" panose="00000400000000000000" pitchFamily="2" charset="-78"/>
              </a:rPr>
              <a:t>در </a:t>
            </a:r>
            <a:r>
              <a:rPr lang="fa-IR" altLang="en-US" sz="2000" b="1" dirty="0">
                <a:cs typeface="B Nazanin" panose="00000400000000000000" pitchFamily="2" charset="-78"/>
              </a:rPr>
              <a:t>مورد رشته هایی که دارای پروژه هستند مدت اجرای پروژه در یک نیمسال متناسب با واحد </a:t>
            </a:r>
            <a:r>
              <a:rPr lang="fa-IR" altLang="en-US" sz="2000" b="1" dirty="0" smtClean="0">
                <a:cs typeface="B Nazanin" panose="00000400000000000000" pitchFamily="2" charset="-78"/>
              </a:rPr>
              <a:t>آن، توسط </a:t>
            </a:r>
            <a:r>
              <a:rPr lang="fa-IR" altLang="en-US" sz="2000" b="1" dirty="0">
                <a:cs typeface="B Nazanin" panose="00000400000000000000" pitchFamily="2" charset="-78"/>
              </a:rPr>
              <a:t>استاد مربوط تعیین می شود .</a:t>
            </a:r>
          </a:p>
        </p:txBody>
      </p:sp>
    </p:spTree>
    <p:extLst>
      <p:ext uri="{BB962C8B-B14F-4D97-AF65-F5344CB8AC3E}">
        <p14:creationId xmlns:p14="http://schemas.microsoft.com/office/powerpoint/2010/main" val="28480072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793218" y="293012"/>
            <a:ext cx="6127262" cy="841848"/>
            <a:chOff x="0" y="0"/>
            <a:chExt cx="6127262" cy="841848"/>
          </a:xfrm>
          <a:scene3d>
            <a:camera prst="orthographicFront"/>
            <a:lightRig rig="threePt" dir="t">
              <a:rot lat="0" lon="0" rev="7500000"/>
            </a:lightRig>
          </a:scene3d>
        </p:grpSpPr>
        <p:sp>
          <p:nvSpPr>
            <p:cNvPr id="3" name="Rounded Rectangle 2"/>
            <p:cNvSpPr/>
            <p:nvPr/>
          </p:nvSpPr>
          <p:spPr>
            <a:xfrm>
              <a:off x="0" y="0"/>
              <a:ext cx="6127262"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4657" y="24657"/>
              <a:ext cx="6077948"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en-US" sz="3600" b="1" kern="1200" dirty="0">
                <a:solidFill>
                  <a:schemeClr val="accent2">
                    <a:lumMod val="50000"/>
                  </a:schemeClr>
                </a:solidFill>
              </a:endParaRPr>
            </a:p>
          </p:txBody>
        </p:sp>
      </p:grpSp>
      <p:sp>
        <p:nvSpPr>
          <p:cNvPr id="5" name="Rectangle 4"/>
          <p:cNvSpPr/>
          <p:nvPr/>
        </p:nvSpPr>
        <p:spPr>
          <a:xfrm>
            <a:off x="2836809" y="463872"/>
            <a:ext cx="6096000" cy="646331"/>
          </a:xfrm>
          <a:prstGeom prst="rect">
            <a:avLst/>
          </a:prstGeom>
        </p:spPr>
        <p:txBody>
          <a:bodyPr>
            <a:spAutoFit/>
          </a:bodyPr>
          <a:lstStyle/>
          <a:p>
            <a:pPr lvl="0" algn="ctr">
              <a:defRPr/>
            </a:pPr>
            <a:r>
              <a:rPr lang="fa-IR" sz="3600" b="1" kern="0" dirty="0" smtClean="0">
                <a:solidFill>
                  <a:schemeClr val="accent2">
                    <a:lumMod val="50000"/>
                  </a:schemeClr>
                </a:solidFill>
                <a:latin typeface="Arial"/>
                <a:cs typeface="B Nazanin" panose="00000400000000000000" pitchFamily="2" charset="-78"/>
              </a:rPr>
              <a:t>تعداد واحد های دوره کارشناسی ارشد</a:t>
            </a:r>
            <a:endParaRPr lang="en-US" sz="3600" b="1" kern="0" dirty="0">
              <a:solidFill>
                <a:schemeClr val="accent2">
                  <a:lumMod val="50000"/>
                </a:schemeClr>
              </a:solidFill>
              <a:cs typeface="B Nazanin" panose="00000400000000000000" pitchFamily="2" charset="-78"/>
            </a:endParaRPr>
          </a:p>
        </p:txBody>
      </p:sp>
      <p:sp>
        <p:nvSpPr>
          <p:cNvPr id="6" name="Rectangle 5"/>
          <p:cNvSpPr/>
          <p:nvPr/>
        </p:nvSpPr>
        <p:spPr>
          <a:xfrm>
            <a:off x="1136963" y="2320658"/>
            <a:ext cx="9495692" cy="1938992"/>
          </a:xfrm>
          <a:prstGeom prst="rect">
            <a:avLst/>
          </a:prstGeom>
        </p:spPr>
        <p:txBody>
          <a:bodyPr wrap="square">
            <a:spAutoFit/>
          </a:bodyPr>
          <a:lstStyle/>
          <a:p>
            <a:pPr lvl="0" algn="r" rtl="1">
              <a:spcBef>
                <a:spcPct val="20000"/>
              </a:spcBef>
              <a:defRPr/>
            </a:pPr>
            <a:r>
              <a:rPr lang="fa-IR" sz="4000" b="1" dirty="0">
                <a:solidFill>
                  <a:srgbClr val="FFFF00"/>
                </a:solidFill>
                <a:cs typeface="B Nazanin" panose="00000400000000000000" pitchFamily="2" charset="-78"/>
              </a:rPr>
              <a:t>بر حسب رشته </a:t>
            </a:r>
            <a:r>
              <a:rPr lang="fa-IR" sz="4000" b="1" dirty="0" smtClean="0">
                <a:solidFill>
                  <a:srgbClr val="FFFF00"/>
                </a:solidFill>
                <a:cs typeface="B Nazanin" panose="00000400000000000000" pitchFamily="2" charset="-78"/>
              </a:rPr>
              <a:t>بین  </a:t>
            </a:r>
            <a:r>
              <a:rPr lang="fa-IR" sz="4000" b="1" dirty="0">
                <a:solidFill>
                  <a:srgbClr val="FFFF00"/>
                </a:solidFill>
                <a:cs typeface="B Nazanin" panose="00000400000000000000" pitchFamily="2" charset="-78"/>
              </a:rPr>
              <a:t>32-28 واحد با احتساب واحد پایان نامه. (واحد پایان نامه برای تمام رشته ها 8-6 واحد می باشد)</a:t>
            </a:r>
          </a:p>
        </p:txBody>
      </p:sp>
    </p:spTree>
    <p:extLst>
      <p:ext uri="{BB962C8B-B14F-4D97-AF65-F5344CB8AC3E}">
        <p14:creationId xmlns:p14="http://schemas.microsoft.com/office/powerpoint/2010/main" val="4144299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3000"/>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849488" y="293012"/>
            <a:ext cx="6127262" cy="841848"/>
            <a:chOff x="0" y="0"/>
            <a:chExt cx="6127262" cy="841848"/>
          </a:xfrm>
          <a:scene3d>
            <a:camera prst="orthographicFront"/>
            <a:lightRig rig="threePt" dir="t">
              <a:rot lat="0" lon="0" rev="7500000"/>
            </a:lightRig>
          </a:scene3d>
        </p:grpSpPr>
        <p:sp>
          <p:nvSpPr>
            <p:cNvPr id="3" name="Rounded Rectangle 2"/>
            <p:cNvSpPr/>
            <p:nvPr/>
          </p:nvSpPr>
          <p:spPr>
            <a:xfrm>
              <a:off x="0" y="0"/>
              <a:ext cx="6127262"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4657" y="24657"/>
              <a:ext cx="6077948"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fa-IR" sz="2800" b="1" kern="1200" dirty="0" smtClean="0">
                  <a:solidFill>
                    <a:schemeClr val="accent2">
                      <a:lumMod val="50000"/>
                    </a:schemeClr>
                  </a:solidFill>
                  <a:cs typeface="B Nazanin" panose="00000400000000000000" pitchFamily="2" charset="-78"/>
                </a:rPr>
                <a:t>دروس کمبود یا جبرانی دوره کارشناسی ارشد</a:t>
              </a:r>
              <a:endParaRPr lang="en-US" sz="28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669365" y="1787826"/>
            <a:ext cx="8501575" cy="2012859"/>
          </a:xfrm>
          <a:prstGeom prst="rect">
            <a:avLst/>
          </a:prstGeom>
        </p:spPr>
        <p:txBody>
          <a:bodyPr wrap="square">
            <a:spAutoFit/>
          </a:bodyPr>
          <a:lstStyle/>
          <a:p>
            <a:pPr marL="342900" lvl="0" indent="-342900" algn="r" rtl="1">
              <a:spcBef>
                <a:spcPct val="20000"/>
              </a:spcBef>
              <a:buFont typeface="Wingdings" panose="05000000000000000000" pitchFamily="2" charset="2"/>
              <a:buChar char="ü"/>
              <a:defRPr/>
            </a:pPr>
            <a:r>
              <a:rPr lang="fa-IR" sz="2400" dirty="0">
                <a:solidFill>
                  <a:prstClr val="black"/>
                </a:solidFill>
                <a:cs typeface="B Nazanin" panose="00000400000000000000" pitchFamily="2" charset="-78"/>
              </a:rPr>
              <a:t>چنانچه به تشخیص گروه و شورای تحصیلات تکمیلی دروس ضروری تشخیص داده شود،دانشجو مکلف است این دروس را بگذراند که در انتخاب درس ها اولویت با درس کمبود یا جبرانی می باشد</a:t>
            </a:r>
            <a:r>
              <a:rPr lang="fa-IR" sz="2400" dirty="0" smtClean="0">
                <a:solidFill>
                  <a:prstClr val="black"/>
                </a:solidFill>
                <a:cs typeface="B Nazanin" panose="00000400000000000000" pitchFamily="2" charset="-78"/>
              </a:rPr>
              <a:t>.</a:t>
            </a:r>
          </a:p>
          <a:p>
            <a:pPr lvl="0" algn="r" rtl="1">
              <a:spcBef>
                <a:spcPct val="20000"/>
              </a:spcBef>
              <a:defRPr/>
            </a:pPr>
            <a:endParaRPr lang="fa-IR" sz="2400" dirty="0">
              <a:solidFill>
                <a:prstClr val="black"/>
              </a:solidFill>
              <a:cs typeface="B Nazanin" panose="00000400000000000000" pitchFamily="2" charset="-78"/>
            </a:endParaRPr>
          </a:p>
          <a:p>
            <a:pPr marL="342900" indent="-342900" algn="r" rtl="1">
              <a:buFont typeface="Wingdings" panose="05000000000000000000" pitchFamily="2" charset="2"/>
              <a:buChar char="ü"/>
            </a:pPr>
            <a:r>
              <a:rPr lang="fa-IR" sz="2400" dirty="0">
                <a:cs typeface="B Nazanin" panose="00000400000000000000" pitchFamily="2" charset="-78"/>
              </a:rPr>
              <a:t>حداکثر تعداد واحدهای دروس کمبود یا جبرانی </a:t>
            </a:r>
            <a:r>
              <a:rPr lang="fa-IR" sz="2400" b="1" dirty="0">
                <a:solidFill>
                  <a:srgbClr val="FFFF00"/>
                </a:solidFill>
                <a:cs typeface="B Nazanin" panose="00000400000000000000" pitchFamily="2" charset="-78"/>
              </a:rPr>
              <a:t>24</a:t>
            </a:r>
            <a:r>
              <a:rPr lang="fa-IR" sz="2400" dirty="0">
                <a:cs typeface="B Nazanin" panose="00000400000000000000" pitchFamily="2" charset="-78"/>
              </a:rPr>
              <a:t> واحد می باشد.</a:t>
            </a:r>
          </a:p>
        </p:txBody>
      </p:sp>
      <p:sp>
        <p:nvSpPr>
          <p:cNvPr id="6" name="Rectangle 5"/>
          <p:cNvSpPr/>
          <p:nvPr/>
        </p:nvSpPr>
        <p:spPr>
          <a:xfrm>
            <a:off x="1233267" y="4222818"/>
            <a:ext cx="9050216" cy="461665"/>
          </a:xfrm>
          <a:prstGeom prst="rect">
            <a:avLst/>
          </a:prstGeom>
        </p:spPr>
        <p:txBody>
          <a:bodyPr wrap="square">
            <a:spAutoFit/>
          </a:bodyPr>
          <a:lstStyle/>
          <a:p>
            <a:pPr marL="342900" indent="-342900" algn="l" rtl="1">
              <a:buFont typeface="Wingdings" panose="05000000000000000000" pitchFamily="2" charset="2"/>
              <a:buChar char="ü"/>
            </a:pPr>
            <a:r>
              <a:rPr lang="fa-IR" sz="2400" dirty="0">
                <a:cs typeface="B Nazanin" panose="00000400000000000000" pitchFamily="2" charset="-78"/>
              </a:rPr>
              <a:t>به ازای هر </a:t>
            </a:r>
            <a:r>
              <a:rPr lang="fa-IR" sz="2400" b="1" dirty="0">
                <a:solidFill>
                  <a:srgbClr val="FFFF00"/>
                </a:solidFill>
                <a:cs typeface="B Nazanin" panose="00000400000000000000" pitchFamily="2" charset="-78"/>
              </a:rPr>
              <a:t>12</a:t>
            </a:r>
            <a:r>
              <a:rPr lang="fa-IR" sz="2400" dirty="0">
                <a:cs typeface="B Nazanin" panose="00000400000000000000" pitchFamily="2" charset="-78"/>
              </a:rPr>
              <a:t> واحد از این دروس یک نیمسال به طول مدت تحصیل دانشجو اضافه می </a:t>
            </a:r>
            <a:r>
              <a:rPr lang="fa-IR" sz="2400" dirty="0" smtClean="0">
                <a:cs typeface="B Nazanin" panose="00000400000000000000" pitchFamily="2" charset="-78"/>
              </a:rPr>
              <a:t>شود.</a:t>
            </a:r>
            <a:endParaRPr lang="en-US" sz="2400" dirty="0">
              <a:cs typeface="B Nazanin" panose="00000400000000000000" pitchFamily="2" charset="-78"/>
            </a:endParaRPr>
          </a:p>
        </p:txBody>
      </p:sp>
    </p:spTree>
    <p:extLst>
      <p:ext uri="{BB962C8B-B14F-4D97-AF65-F5344CB8AC3E}">
        <p14:creationId xmlns:p14="http://schemas.microsoft.com/office/powerpoint/2010/main" val="257012927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3000"/>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866549" y="250809"/>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en-US" sz="36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2916484" y="379345"/>
            <a:ext cx="6096000" cy="523220"/>
          </a:xfrm>
          <a:prstGeom prst="rect">
            <a:avLst/>
          </a:prstGeom>
        </p:spPr>
        <p:txBody>
          <a:bodyPr>
            <a:spAutoFit/>
          </a:bodyPr>
          <a:lstStyle/>
          <a:p>
            <a:pPr lvl="0" algn="ctr" rtl="1">
              <a:defRPr/>
            </a:pPr>
            <a:r>
              <a:rPr lang="fa-IR" sz="2800" b="1" kern="0" dirty="0" smtClean="0">
                <a:solidFill>
                  <a:schemeClr val="accent2">
                    <a:lumMod val="50000"/>
                  </a:schemeClr>
                </a:solidFill>
                <a:cs typeface="B Nazanin" panose="00000400000000000000" pitchFamily="2" charset="-78"/>
              </a:rPr>
              <a:t>تعداد واحد های دوره دکتری تخصصی (</a:t>
            </a:r>
            <a:r>
              <a:rPr lang="en-US" sz="2800" b="1" kern="0" dirty="0" smtClean="0">
                <a:solidFill>
                  <a:schemeClr val="accent2">
                    <a:lumMod val="50000"/>
                  </a:schemeClr>
                </a:solidFill>
                <a:cs typeface="B Nazanin" panose="00000400000000000000" pitchFamily="2" charset="-78"/>
              </a:rPr>
              <a:t>Ph.D</a:t>
            </a:r>
            <a:r>
              <a:rPr lang="fa-IR" sz="2800" b="1" kern="0" dirty="0" smtClean="0">
                <a:solidFill>
                  <a:schemeClr val="accent2">
                    <a:lumMod val="50000"/>
                  </a:schemeClr>
                </a:solidFill>
                <a:cs typeface="B Nazanin" panose="00000400000000000000" pitchFamily="2" charset="-78"/>
              </a:rPr>
              <a:t>)</a:t>
            </a:r>
            <a:endParaRPr lang="en-US" sz="2800" b="1" kern="0" dirty="0">
              <a:solidFill>
                <a:schemeClr val="accent2">
                  <a:lumMod val="50000"/>
                </a:schemeClr>
              </a:solidFill>
              <a:cs typeface="B Nazanin" panose="00000400000000000000" pitchFamily="2" charset="-78"/>
            </a:endParaRPr>
          </a:p>
        </p:txBody>
      </p:sp>
      <p:sp>
        <p:nvSpPr>
          <p:cNvPr id="6" name="Rectangle 5"/>
          <p:cNvSpPr/>
          <p:nvPr/>
        </p:nvSpPr>
        <p:spPr>
          <a:xfrm>
            <a:off x="1997613" y="2081942"/>
            <a:ext cx="7582485" cy="2234458"/>
          </a:xfrm>
          <a:prstGeom prst="rect">
            <a:avLst/>
          </a:prstGeom>
        </p:spPr>
        <p:txBody>
          <a:bodyPr wrap="square">
            <a:spAutoFit/>
          </a:bodyPr>
          <a:lstStyle/>
          <a:p>
            <a:pPr marL="285750" lvl="0" indent="-285750" algn="r" rtl="1">
              <a:spcBef>
                <a:spcPct val="20000"/>
              </a:spcBef>
              <a:buFont typeface="Wingdings" panose="05000000000000000000" pitchFamily="2" charset="2"/>
              <a:buChar char="v"/>
              <a:defRPr/>
            </a:pPr>
            <a:r>
              <a:rPr lang="fa-IR" sz="2400" b="1" dirty="0">
                <a:solidFill>
                  <a:prstClr val="black"/>
                </a:solidFill>
                <a:cs typeface="B Nazanin" panose="00000400000000000000" pitchFamily="2" charset="-78"/>
              </a:rPr>
              <a:t>بین </a:t>
            </a:r>
            <a:r>
              <a:rPr lang="fa-IR" sz="2400" b="1" dirty="0">
                <a:solidFill>
                  <a:srgbClr val="FFFF00"/>
                </a:solidFill>
                <a:cs typeface="B Nazanin" panose="00000400000000000000" pitchFamily="2" charset="-78"/>
              </a:rPr>
              <a:t>30-18</a:t>
            </a:r>
            <a:r>
              <a:rPr lang="fa-IR" sz="2400" b="1" dirty="0">
                <a:solidFill>
                  <a:prstClr val="black"/>
                </a:solidFill>
                <a:cs typeface="B Nazanin" panose="00000400000000000000" pitchFamily="2" charset="-78"/>
              </a:rPr>
              <a:t> واحد </a:t>
            </a:r>
            <a:endParaRPr lang="fa-IR" sz="2400" b="1" dirty="0" smtClean="0">
              <a:solidFill>
                <a:prstClr val="black"/>
              </a:solidFill>
              <a:cs typeface="B Nazanin" panose="00000400000000000000" pitchFamily="2" charset="-78"/>
            </a:endParaRPr>
          </a:p>
          <a:p>
            <a:pPr lvl="0" algn="r" rtl="1">
              <a:spcBef>
                <a:spcPct val="20000"/>
              </a:spcBef>
              <a:defRPr/>
            </a:pPr>
            <a:endParaRPr lang="en-US" sz="2400" b="1" dirty="0">
              <a:solidFill>
                <a:prstClr val="black"/>
              </a:solidFill>
              <a:cs typeface="B Nazanin" panose="00000400000000000000" pitchFamily="2" charset="-78"/>
            </a:endParaRPr>
          </a:p>
          <a:p>
            <a:pPr marL="285750" lvl="0" indent="-285750" algn="r" rtl="1">
              <a:spcBef>
                <a:spcPct val="20000"/>
              </a:spcBef>
              <a:buFont typeface="Wingdings" panose="05000000000000000000" pitchFamily="2" charset="2"/>
              <a:buChar char="v"/>
              <a:defRPr/>
            </a:pPr>
            <a:r>
              <a:rPr lang="fa-IR" sz="2400" b="1" dirty="0">
                <a:solidFill>
                  <a:prstClr val="black"/>
                </a:solidFill>
                <a:cs typeface="B Nazanin" panose="00000400000000000000" pitchFamily="2" charset="-78"/>
              </a:rPr>
              <a:t>تعداد واحد پایان نامه براساس دوره بین </a:t>
            </a:r>
            <a:r>
              <a:rPr lang="fa-IR" sz="2400" b="1" dirty="0">
                <a:solidFill>
                  <a:srgbClr val="FFFF00"/>
                </a:solidFill>
                <a:cs typeface="B Nazanin" panose="00000400000000000000" pitchFamily="2" charset="-78"/>
              </a:rPr>
              <a:t>30-16</a:t>
            </a:r>
            <a:r>
              <a:rPr lang="fa-IR" sz="2400" b="1" dirty="0">
                <a:solidFill>
                  <a:prstClr val="black"/>
                </a:solidFill>
                <a:cs typeface="B Nazanin" panose="00000400000000000000" pitchFamily="2" charset="-78"/>
              </a:rPr>
              <a:t> واحد است</a:t>
            </a:r>
            <a:r>
              <a:rPr lang="fa-IR" sz="2400" b="1" dirty="0" smtClean="0">
                <a:solidFill>
                  <a:prstClr val="black"/>
                </a:solidFill>
                <a:cs typeface="B Nazanin" panose="00000400000000000000" pitchFamily="2" charset="-78"/>
              </a:rPr>
              <a:t>.</a:t>
            </a:r>
          </a:p>
          <a:p>
            <a:pPr lvl="0" algn="r" rtl="1">
              <a:spcBef>
                <a:spcPct val="20000"/>
              </a:spcBef>
              <a:defRPr/>
            </a:pPr>
            <a:endParaRPr lang="fa-IR" sz="2400" b="1" dirty="0">
              <a:solidFill>
                <a:prstClr val="black"/>
              </a:solidFill>
              <a:cs typeface="B Nazanin" panose="00000400000000000000" pitchFamily="2" charset="-78"/>
            </a:endParaRPr>
          </a:p>
          <a:p>
            <a:pPr marL="285750" lvl="0" indent="-285750" algn="r" rtl="1">
              <a:spcBef>
                <a:spcPct val="20000"/>
              </a:spcBef>
              <a:buFont typeface="Wingdings" panose="05000000000000000000" pitchFamily="2" charset="2"/>
              <a:buChar char="v"/>
              <a:defRPr/>
            </a:pPr>
            <a:r>
              <a:rPr lang="fa-IR" sz="2400" b="1" dirty="0">
                <a:solidFill>
                  <a:prstClr val="black"/>
                </a:solidFill>
                <a:cs typeface="B Nazanin" panose="00000400000000000000" pitchFamily="2" charset="-78"/>
              </a:rPr>
              <a:t>مجموع واحدهای دانشجو بین </a:t>
            </a:r>
            <a:r>
              <a:rPr lang="fa-IR" sz="2400" b="1" dirty="0">
                <a:solidFill>
                  <a:srgbClr val="FFFF00"/>
                </a:solidFill>
                <a:cs typeface="B Nazanin" panose="00000400000000000000" pitchFamily="2" charset="-78"/>
              </a:rPr>
              <a:t>50-42</a:t>
            </a:r>
            <a:r>
              <a:rPr lang="fa-IR" sz="2400" b="1" dirty="0">
                <a:solidFill>
                  <a:prstClr val="black"/>
                </a:solidFill>
                <a:cs typeface="B Nazanin" panose="00000400000000000000" pitchFamily="2" charset="-78"/>
              </a:rPr>
              <a:t> واحد است.</a:t>
            </a:r>
          </a:p>
        </p:txBody>
      </p:sp>
    </p:spTree>
    <p:extLst>
      <p:ext uri="{BB962C8B-B14F-4D97-AF65-F5344CB8AC3E}">
        <p14:creationId xmlns:p14="http://schemas.microsoft.com/office/powerpoint/2010/main" val="95481181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blip>
          <a:srcRect/>
          <a:stretch>
            <a:fillRect l="-6000" r="-6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2331758" y="250809"/>
            <a:ext cx="7009189" cy="841848"/>
            <a:chOff x="-531800" y="0"/>
            <a:chExt cx="7009189"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531800" y="49314"/>
              <a:ext cx="7009189"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fa-IR" sz="2800" b="1" kern="1200" dirty="0" smtClean="0">
                  <a:solidFill>
                    <a:schemeClr val="accent2">
                      <a:lumMod val="50000"/>
                    </a:schemeClr>
                  </a:solidFill>
                  <a:cs typeface="B Nazanin" panose="00000400000000000000" pitchFamily="2" charset="-78"/>
                </a:rPr>
                <a:t>دروس کمبود یا جبرانی دکتری تخصصی (</a:t>
              </a:r>
              <a:r>
                <a:rPr lang="en-US" sz="2800" b="1" dirty="0" smtClean="0">
                  <a:solidFill>
                    <a:schemeClr val="accent2">
                      <a:lumMod val="50000"/>
                    </a:schemeClr>
                  </a:solidFill>
                  <a:cs typeface="B Nazanin" panose="00000400000000000000" pitchFamily="2" charset="-78"/>
                </a:rPr>
                <a:t>Ph.D</a:t>
              </a:r>
              <a:r>
                <a:rPr lang="fa-IR" sz="2800" b="1" dirty="0" smtClean="0">
                  <a:solidFill>
                    <a:schemeClr val="accent2">
                      <a:lumMod val="50000"/>
                    </a:schemeClr>
                  </a:solidFill>
                  <a:cs typeface="B Nazanin" panose="00000400000000000000" pitchFamily="2" charset="-78"/>
                </a:rPr>
                <a:t>)</a:t>
              </a:r>
              <a:endParaRPr lang="en-US" sz="2800" b="1" kern="1200" dirty="0">
                <a:solidFill>
                  <a:schemeClr val="accent2">
                    <a:lumMod val="50000"/>
                  </a:schemeClr>
                </a:solidFill>
                <a:cs typeface="B Nazanin" panose="00000400000000000000" pitchFamily="2" charset="-78"/>
              </a:endParaRPr>
            </a:p>
          </p:txBody>
        </p:sp>
      </p:grpSp>
      <p:sp>
        <p:nvSpPr>
          <p:cNvPr id="5" name="Rectangle 4"/>
          <p:cNvSpPr/>
          <p:nvPr/>
        </p:nvSpPr>
        <p:spPr>
          <a:xfrm>
            <a:off x="1828802" y="1861213"/>
            <a:ext cx="8719624" cy="2973122"/>
          </a:xfrm>
          <a:prstGeom prst="rect">
            <a:avLst/>
          </a:prstGeom>
        </p:spPr>
        <p:txBody>
          <a:bodyPr wrap="square">
            <a:spAutoFit/>
          </a:bodyPr>
          <a:lstStyle/>
          <a:p>
            <a:pPr marL="342900" lvl="0" indent="-342900" algn="r" rtl="1">
              <a:spcBef>
                <a:spcPct val="20000"/>
              </a:spcBef>
              <a:buFont typeface="Wingdings" panose="05000000000000000000" pitchFamily="2" charset="2"/>
              <a:buChar char="q"/>
              <a:defRPr/>
            </a:pPr>
            <a:r>
              <a:rPr lang="fa-IR" sz="2400" dirty="0">
                <a:solidFill>
                  <a:prstClr val="black"/>
                </a:solidFill>
                <a:cs typeface="B Nazanin" panose="00000400000000000000" pitchFamily="2" charset="-78"/>
              </a:rPr>
              <a:t>حداکثر تعداد واحدهای دروس کمبود یا جبرانی حداکثر تا </a:t>
            </a:r>
            <a:r>
              <a:rPr lang="fa-IR" sz="2400" b="1" dirty="0">
                <a:solidFill>
                  <a:srgbClr val="FFFF00"/>
                </a:solidFill>
                <a:cs typeface="B Nazanin" panose="00000400000000000000" pitchFamily="2" charset="-78"/>
              </a:rPr>
              <a:t>16</a:t>
            </a:r>
            <a:r>
              <a:rPr lang="fa-IR" sz="2400" dirty="0">
                <a:solidFill>
                  <a:prstClr val="black"/>
                </a:solidFill>
                <a:cs typeface="B Nazanin" panose="00000400000000000000" pitchFamily="2" charset="-78"/>
              </a:rPr>
              <a:t> واحد می باشد</a:t>
            </a:r>
            <a:r>
              <a:rPr lang="fa-IR" sz="2400" dirty="0" smtClean="0">
                <a:solidFill>
                  <a:prstClr val="black"/>
                </a:solidFill>
                <a:cs typeface="B Nazanin" panose="00000400000000000000" pitchFamily="2" charset="-78"/>
              </a:rPr>
              <a:t>.</a:t>
            </a:r>
          </a:p>
          <a:p>
            <a:pPr lvl="0" algn="r" rtl="1">
              <a:spcBef>
                <a:spcPct val="20000"/>
              </a:spcBef>
              <a:defRPr/>
            </a:pPr>
            <a:endParaRPr lang="fa-IR" sz="2400" dirty="0">
              <a:solidFill>
                <a:prstClr val="black"/>
              </a:solidFill>
              <a:cs typeface="B Nazanin" panose="00000400000000000000" pitchFamily="2" charset="-78"/>
            </a:endParaRPr>
          </a:p>
          <a:p>
            <a:pPr marL="342900" lvl="0" indent="-342900" algn="r" rtl="1">
              <a:spcBef>
                <a:spcPct val="20000"/>
              </a:spcBef>
              <a:buFont typeface="Wingdings" panose="05000000000000000000" pitchFamily="2" charset="2"/>
              <a:buChar char="q"/>
              <a:defRPr/>
            </a:pPr>
            <a:r>
              <a:rPr lang="fa-IR" sz="2400" dirty="0">
                <a:solidFill>
                  <a:prstClr val="black"/>
                </a:solidFill>
                <a:cs typeface="B Nazanin" panose="00000400000000000000" pitchFamily="2" charset="-78"/>
              </a:rPr>
              <a:t>به ازای هر </a:t>
            </a:r>
            <a:r>
              <a:rPr lang="fa-IR" sz="2400" b="1" dirty="0">
                <a:solidFill>
                  <a:srgbClr val="FFFF00"/>
                </a:solidFill>
                <a:cs typeface="B Nazanin" panose="00000400000000000000" pitchFamily="2" charset="-78"/>
              </a:rPr>
              <a:t>8</a:t>
            </a:r>
            <a:r>
              <a:rPr lang="fa-IR" sz="2400" dirty="0">
                <a:solidFill>
                  <a:prstClr val="black"/>
                </a:solidFill>
                <a:cs typeface="B Nazanin" panose="00000400000000000000" pitchFamily="2" charset="-78"/>
              </a:rPr>
              <a:t> واحد از این دروس یک نیمسال به طول مدت تحصیل دانشجو اضافه می شود</a:t>
            </a:r>
            <a:r>
              <a:rPr lang="fa-IR" sz="2400" dirty="0" smtClean="0">
                <a:solidFill>
                  <a:prstClr val="black"/>
                </a:solidFill>
                <a:cs typeface="B Nazanin" panose="00000400000000000000" pitchFamily="2" charset="-78"/>
              </a:rPr>
              <a:t>.</a:t>
            </a:r>
          </a:p>
          <a:p>
            <a:pPr lvl="0" algn="r" rtl="1">
              <a:spcBef>
                <a:spcPct val="20000"/>
              </a:spcBef>
              <a:defRPr/>
            </a:pPr>
            <a:endParaRPr lang="fa-IR" sz="2400" dirty="0">
              <a:solidFill>
                <a:prstClr val="black"/>
              </a:solidFill>
              <a:cs typeface="B Nazanin" panose="00000400000000000000" pitchFamily="2" charset="-78"/>
            </a:endParaRPr>
          </a:p>
          <a:p>
            <a:pPr marL="342900" lvl="0" indent="-342900" algn="r" rtl="1">
              <a:spcBef>
                <a:spcPct val="20000"/>
              </a:spcBef>
              <a:buFont typeface="Wingdings" panose="05000000000000000000" pitchFamily="2" charset="2"/>
              <a:buChar char="q"/>
              <a:defRPr/>
            </a:pPr>
            <a:r>
              <a:rPr lang="fa-IR" sz="2400" dirty="0">
                <a:solidFill>
                  <a:prstClr val="black"/>
                </a:solidFill>
                <a:cs typeface="B Nazanin" panose="00000400000000000000" pitchFamily="2" charset="-78"/>
              </a:rPr>
              <a:t>نمره درس کمبود یا جبرانی درکارنامه جداگانه ثبت می شود اما در احتساب میانگین نمرات نیمسال و میانگین کل نمرات دانشجو منظور نمی شود.</a:t>
            </a:r>
          </a:p>
        </p:txBody>
      </p:sp>
    </p:spTree>
    <p:extLst>
      <p:ext uri="{BB962C8B-B14F-4D97-AF65-F5344CB8AC3E}">
        <p14:creationId xmlns:p14="http://schemas.microsoft.com/office/powerpoint/2010/main" val="31854536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9000" b="-9000"/>
          </a:stretch>
        </a:blipFill>
        <a:effectLst/>
      </p:bgPr>
    </p:bg>
    <p:spTree>
      <p:nvGrpSpPr>
        <p:cNvPr id="1" name=""/>
        <p:cNvGrpSpPr/>
        <p:nvPr/>
      </p:nvGrpSpPr>
      <p:grpSpPr>
        <a:xfrm>
          <a:off x="0" y="0"/>
          <a:ext cx="0" cy="0"/>
          <a:chOff x="0" y="0"/>
          <a:chExt cx="0" cy="0"/>
        </a:xfrm>
      </p:grpSpPr>
      <p:grpSp>
        <p:nvGrpSpPr>
          <p:cNvPr id="2" name="Group 1"/>
          <p:cNvGrpSpPr/>
          <p:nvPr/>
        </p:nvGrpSpPr>
        <p:grpSpPr>
          <a:xfrm>
            <a:off x="3158710" y="0"/>
            <a:ext cx="6121278" cy="841848"/>
            <a:chOff x="2991" y="0"/>
            <a:chExt cx="6121278" cy="841848"/>
          </a:xfrm>
          <a:scene3d>
            <a:camera prst="orthographicFront"/>
            <a:lightRig rig="threePt" dir="t">
              <a:rot lat="0" lon="0" rev="7500000"/>
            </a:lightRig>
          </a:scene3d>
        </p:grpSpPr>
        <p:sp>
          <p:nvSpPr>
            <p:cNvPr id="3" name="Rounded Rectangle 2"/>
            <p:cNvSpPr/>
            <p:nvPr/>
          </p:nvSpPr>
          <p:spPr>
            <a:xfrm>
              <a:off x="2991" y="0"/>
              <a:ext cx="6121278" cy="841848"/>
            </a:xfrm>
            <a:prstGeom prst="roundRect">
              <a:avLst>
                <a:gd name="adj" fmla="val 10000"/>
              </a:avLst>
            </a:prstGeom>
            <a:gradFill rotWithShape="0">
              <a:gsLst>
                <a:gs pos="0">
                  <a:schemeClr val="accent2">
                    <a:lumMod val="50000"/>
                  </a:schemeClr>
                </a:gs>
                <a:gs pos="100000">
                  <a:srgbClr val="FFFF00"/>
                </a:gs>
                <a:gs pos="100000">
                  <a:schemeClr val="accent1">
                    <a:hueOff val="0"/>
                    <a:satOff val="0"/>
                    <a:lumOff val="0"/>
                    <a:alphaOff val="0"/>
                    <a:lumMod val="99000"/>
                    <a:satMod val="120000"/>
                    <a:shade val="78000"/>
                  </a:schemeClr>
                </a:gs>
              </a:gsLst>
            </a:gra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4" name="Rounded Rectangle 4"/>
            <p:cNvSpPr txBox="1"/>
            <p:nvPr/>
          </p:nvSpPr>
          <p:spPr>
            <a:xfrm>
              <a:off x="27648" y="24657"/>
              <a:ext cx="6071964" cy="7925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fa-IR" sz="3600" b="1" kern="1200" dirty="0" smtClean="0">
                  <a:solidFill>
                    <a:schemeClr val="accent2">
                      <a:lumMod val="50000"/>
                    </a:schemeClr>
                  </a:solidFill>
                  <a:cs typeface="B Nazanin" panose="00000400000000000000" pitchFamily="2" charset="-78"/>
                </a:rPr>
                <a:t>تعداد واحد های دکتری پژوهشی</a:t>
              </a:r>
              <a:endParaRPr lang="en-US" sz="3600" b="1" kern="1200" dirty="0">
                <a:solidFill>
                  <a:schemeClr val="accent2">
                    <a:lumMod val="50000"/>
                  </a:schemeClr>
                </a:solidFill>
                <a:cs typeface="B Nazanin" panose="00000400000000000000" pitchFamily="2" charset="-78"/>
              </a:endParaRPr>
            </a:p>
          </p:txBody>
        </p:sp>
      </p:grpSp>
      <p:graphicFrame>
        <p:nvGraphicFramePr>
          <p:cNvPr id="9" name="Diagram 8"/>
          <p:cNvGraphicFramePr/>
          <p:nvPr>
            <p:extLst>
              <p:ext uri="{D42A27DB-BD31-4B8C-83A1-F6EECF244321}">
                <p14:modId xmlns:p14="http://schemas.microsoft.com/office/powerpoint/2010/main" val="3266750080"/>
              </p:ext>
            </p:extLst>
          </p:nvPr>
        </p:nvGraphicFramePr>
        <p:xfrm>
          <a:off x="2155349" y="1364565"/>
          <a:ext cx="8128000" cy="51347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295811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2099</Words>
  <Application>Microsoft Office PowerPoint</Application>
  <PresentationFormat>Widescreen</PresentationFormat>
  <Paragraphs>182</Paragraphs>
  <Slides>32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32</vt:i4>
      </vt:variant>
    </vt:vector>
  </HeadingPairs>
  <TitlesOfParts>
    <vt:vector size="42" baseType="lpstr">
      <vt:lpstr>2  Davat</vt:lpstr>
      <vt:lpstr>Arial</vt:lpstr>
      <vt:lpstr>B Nazanin</vt:lpstr>
      <vt:lpstr>B Zar</vt:lpstr>
      <vt:lpstr>Calibri</vt:lpstr>
      <vt:lpstr>Calibri Light</vt:lpstr>
      <vt:lpstr>Times New Roman</vt:lpstr>
      <vt:lpstr>Wingdings</vt:lpstr>
      <vt:lpstr>دک</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34</cp:revision>
  <dcterms:created xsi:type="dcterms:W3CDTF">2018-02-06T14:42:01Z</dcterms:created>
  <dcterms:modified xsi:type="dcterms:W3CDTF">2018-02-07T05:54:03Z</dcterms:modified>
</cp:coreProperties>
</file>