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6" r:id="rId18"/>
    <p:sldId id="267" r:id="rId19"/>
    <p:sldId id="26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F2AB"/>
    <a:srgbClr val="1C6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4600"/>
  </p:normalViewPr>
  <p:slideViewPr>
    <p:cSldViewPr>
      <p:cViewPr varScale="1">
        <p:scale>
          <a:sx n="69" d="100"/>
          <a:sy n="69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85CFD-CA50-496B-833F-817A81E1DB8B}" type="doc">
      <dgm:prSet loTypeId="urn:microsoft.com/office/officeart/2005/8/layout/radial4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7DDFD80-14BB-475E-9273-CC21C3710332}">
      <dgm:prSet phldrT="[Text]"/>
      <dgm:spPr/>
      <dgm:t>
        <a:bodyPr/>
        <a:lstStyle/>
        <a:p>
          <a:endParaRPr lang="en-US" dirty="0" smtClean="0"/>
        </a:p>
        <a:p>
          <a:endParaRPr lang="en-US" dirty="0"/>
        </a:p>
      </dgm:t>
    </dgm:pt>
    <dgm:pt modelId="{48637142-6000-4141-B2B5-0E3AFF53D41A}" type="parTrans" cxnId="{AC869114-4CD6-43F2-B436-13AE4E512E3A}">
      <dgm:prSet/>
      <dgm:spPr/>
      <dgm:t>
        <a:bodyPr/>
        <a:lstStyle/>
        <a:p>
          <a:endParaRPr lang="en-US"/>
        </a:p>
      </dgm:t>
    </dgm:pt>
    <dgm:pt modelId="{396B646B-85CA-4383-A100-E3B796DC5027}" type="sibTrans" cxnId="{AC869114-4CD6-43F2-B436-13AE4E512E3A}">
      <dgm:prSet/>
      <dgm:spPr/>
      <dgm:t>
        <a:bodyPr/>
        <a:lstStyle/>
        <a:p>
          <a:endParaRPr lang="en-US"/>
        </a:p>
      </dgm:t>
    </dgm:pt>
    <dgm:pt modelId="{E98E3969-072A-45C3-943E-7F2412892C48}">
      <dgm:prSet phldrT="[Text]"/>
      <dgm:spPr/>
      <dgm:t>
        <a:bodyPr/>
        <a:lstStyle/>
        <a:p>
          <a:r>
            <a:rPr lang="en-US" dirty="0" smtClean="0"/>
            <a:t>Clinical applications</a:t>
          </a:r>
          <a:endParaRPr lang="en-US" dirty="0"/>
        </a:p>
      </dgm:t>
    </dgm:pt>
    <dgm:pt modelId="{A8ECD645-8CE3-4762-B239-F037440B6D50}" type="parTrans" cxnId="{AF57CECB-7C7E-430E-934E-11846C8B7D7F}">
      <dgm:prSet/>
      <dgm:spPr/>
      <dgm:t>
        <a:bodyPr/>
        <a:lstStyle/>
        <a:p>
          <a:endParaRPr lang="en-US"/>
        </a:p>
      </dgm:t>
    </dgm:pt>
    <dgm:pt modelId="{0C03A9F0-5163-4EDA-97AB-0E7867DD49D7}" type="sibTrans" cxnId="{AF57CECB-7C7E-430E-934E-11846C8B7D7F}">
      <dgm:prSet/>
      <dgm:spPr/>
      <dgm:t>
        <a:bodyPr/>
        <a:lstStyle/>
        <a:p>
          <a:endParaRPr lang="en-US"/>
        </a:p>
      </dgm:t>
    </dgm:pt>
    <dgm:pt modelId="{0BA6230B-4991-427A-BEA8-C6F063B06DE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HelveticaNeueLTStd-Lt"/>
            </a:rPr>
            <a:t>Proliferation and D</a:t>
          </a:r>
          <a:r>
            <a:rPr lang="en-US" dirty="0" smtClean="0">
              <a:solidFill>
                <a:schemeClr val="bg1"/>
              </a:solidFill>
            </a:rPr>
            <a:t>ifferentiation</a:t>
          </a:r>
          <a:endParaRPr lang="en-US" dirty="0"/>
        </a:p>
      </dgm:t>
    </dgm:pt>
    <dgm:pt modelId="{4DF870C6-F053-40FF-B4B5-74820CB5901C}" type="sibTrans" cxnId="{BBAD177F-307C-41F9-97F2-2038E79A15D8}">
      <dgm:prSet/>
      <dgm:spPr/>
      <dgm:t>
        <a:bodyPr/>
        <a:lstStyle/>
        <a:p>
          <a:endParaRPr lang="en-US"/>
        </a:p>
      </dgm:t>
    </dgm:pt>
    <dgm:pt modelId="{B579E5C2-3DA9-4EF3-95E2-6E408FED9019}" type="parTrans" cxnId="{BBAD177F-307C-41F9-97F2-2038E79A15D8}">
      <dgm:prSet/>
      <dgm:spPr/>
      <dgm:t>
        <a:bodyPr/>
        <a:lstStyle/>
        <a:p>
          <a:endParaRPr lang="en-US"/>
        </a:p>
      </dgm:t>
    </dgm:pt>
    <dgm:pt modelId="{167AEAC2-2727-4161-B967-6122E8A86BE4}">
      <dgm:prSet/>
      <dgm:spPr/>
      <dgm:t>
        <a:bodyPr/>
        <a:lstStyle/>
        <a:p>
          <a:endParaRPr lang="en-US"/>
        </a:p>
      </dgm:t>
    </dgm:pt>
    <dgm:pt modelId="{24B9F321-5F33-4836-9BDD-797EEA8D2FCA}" type="sibTrans" cxnId="{CB5B1773-A819-441D-924F-AA04502F0FC3}">
      <dgm:prSet/>
      <dgm:spPr/>
      <dgm:t>
        <a:bodyPr/>
        <a:lstStyle/>
        <a:p>
          <a:endParaRPr lang="en-US"/>
        </a:p>
      </dgm:t>
    </dgm:pt>
    <dgm:pt modelId="{5CAB1116-994E-46B9-8A66-C49518D76BF6}" type="parTrans" cxnId="{CB5B1773-A819-441D-924F-AA04502F0FC3}">
      <dgm:prSet/>
      <dgm:spPr/>
      <dgm:t>
        <a:bodyPr/>
        <a:lstStyle/>
        <a:p>
          <a:endParaRPr lang="en-US"/>
        </a:p>
      </dgm:t>
    </dgm:pt>
    <dgm:pt modelId="{86A8C04F-B1E6-4FB6-B263-2DD8078C379C}">
      <dgm:prSet/>
      <dgm:spPr/>
      <dgm:t>
        <a:bodyPr/>
        <a:lstStyle/>
        <a:p>
          <a:endParaRPr lang="en-US"/>
        </a:p>
      </dgm:t>
    </dgm:pt>
    <dgm:pt modelId="{ECF22A65-78E7-4106-B03F-FF0CD5ED5072}" type="sibTrans" cxnId="{EBE539AA-C08B-45FD-9687-24FBE5CA2CCB}">
      <dgm:prSet/>
      <dgm:spPr/>
      <dgm:t>
        <a:bodyPr/>
        <a:lstStyle/>
        <a:p>
          <a:endParaRPr lang="en-US"/>
        </a:p>
      </dgm:t>
    </dgm:pt>
    <dgm:pt modelId="{6DFAC661-D792-41D9-8F0C-0207ED47E7D3}" type="parTrans" cxnId="{EBE539AA-C08B-45FD-9687-24FBE5CA2CCB}">
      <dgm:prSet/>
      <dgm:spPr/>
      <dgm:t>
        <a:bodyPr/>
        <a:lstStyle/>
        <a:p>
          <a:endParaRPr lang="en-US"/>
        </a:p>
      </dgm:t>
    </dgm:pt>
    <dgm:pt modelId="{D128992B-A7C1-42B1-AEA7-C14A5AD900C0}">
      <dgm:prSet/>
      <dgm:spPr/>
      <dgm:t>
        <a:bodyPr/>
        <a:lstStyle/>
        <a:p>
          <a:endParaRPr lang="en-US"/>
        </a:p>
      </dgm:t>
    </dgm:pt>
    <dgm:pt modelId="{FB97DB59-DE51-401D-BC38-645142C78A30}" type="sibTrans" cxnId="{D3FB0840-2886-4DBD-8E68-AC7A0E69F1EB}">
      <dgm:prSet/>
      <dgm:spPr/>
      <dgm:t>
        <a:bodyPr/>
        <a:lstStyle/>
        <a:p>
          <a:endParaRPr lang="en-US"/>
        </a:p>
      </dgm:t>
    </dgm:pt>
    <dgm:pt modelId="{FE7D13B1-F124-472F-91B6-9FAFBF7E3AF4}" type="parTrans" cxnId="{D3FB0840-2886-4DBD-8E68-AC7A0E69F1EB}">
      <dgm:prSet/>
      <dgm:spPr/>
      <dgm:t>
        <a:bodyPr/>
        <a:lstStyle/>
        <a:p>
          <a:endParaRPr lang="en-US"/>
        </a:p>
      </dgm:t>
    </dgm:pt>
    <dgm:pt modelId="{FA6CA471-A6F2-4C90-8114-33AB9D0E3A83}">
      <dgm:prSet phldrT="[Text]"/>
      <dgm:spPr/>
      <dgm:t>
        <a:bodyPr/>
        <a:lstStyle/>
        <a:p>
          <a:r>
            <a:rPr lang="en-US" dirty="0" smtClean="0"/>
            <a:t>DPSCs</a:t>
          </a:r>
          <a:endParaRPr lang="en-US" dirty="0"/>
        </a:p>
      </dgm:t>
    </dgm:pt>
    <dgm:pt modelId="{1071E0E3-FA53-4AB6-B62A-5A7123FF8C54}" type="sibTrans" cxnId="{56DB6C91-EC6D-4B46-9A08-5C52DD5B9FC5}">
      <dgm:prSet/>
      <dgm:spPr/>
      <dgm:t>
        <a:bodyPr/>
        <a:lstStyle/>
        <a:p>
          <a:endParaRPr lang="en-US"/>
        </a:p>
      </dgm:t>
    </dgm:pt>
    <dgm:pt modelId="{280780B2-556B-45BF-B9E9-7510F94BEFF5}" type="parTrans" cxnId="{56DB6C91-EC6D-4B46-9A08-5C52DD5B9FC5}">
      <dgm:prSet/>
      <dgm:spPr/>
      <dgm:t>
        <a:bodyPr/>
        <a:lstStyle/>
        <a:p>
          <a:endParaRPr lang="en-US"/>
        </a:p>
      </dgm:t>
    </dgm:pt>
    <dgm:pt modelId="{AD93B0FA-BE32-45CB-8E08-8EE84B967D70}">
      <dgm:prSet/>
      <dgm:spPr/>
      <dgm:t>
        <a:bodyPr/>
        <a:lstStyle/>
        <a:p>
          <a:endParaRPr lang="en-US"/>
        </a:p>
      </dgm:t>
    </dgm:pt>
    <dgm:pt modelId="{3E51109C-2140-4C14-9D64-A4E0BAD91EAA}" type="parTrans" cxnId="{0CA74F02-DB62-448B-9D77-037F31A28AB5}">
      <dgm:prSet/>
      <dgm:spPr/>
      <dgm:t>
        <a:bodyPr/>
        <a:lstStyle/>
        <a:p>
          <a:endParaRPr lang="en-US"/>
        </a:p>
      </dgm:t>
    </dgm:pt>
    <dgm:pt modelId="{FF6DA4A6-DC35-4F33-BE72-151FC89B3752}" type="sibTrans" cxnId="{0CA74F02-DB62-448B-9D77-037F31A28AB5}">
      <dgm:prSet/>
      <dgm:spPr/>
      <dgm:t>
        <a:bodyPr/>
        <a:lstStyle/>
        <a:p>
          <a:endParaRPr lang="en-US"/>
        </a:p>
      </dgm:t>
    </dgm:pt>
    <dgm:pt modelId="{00ED2CF1-C27B-480C-B942-677DCD9C2DE4}" type="pres">
      <dgm:prSet presAssocID="{8F785CFD-CA50-496B-833F-817A81E1DB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70B47-03E7-4E0A-879C-61726495B76C}" type="pres">
      <dgm:prSet presAssocID="{FA6CA471-A6F2-4C90-8114-33AB9D0E3A83}" presName="centerShape" presStyleLbl="node0" presStyleIdx="0" presStyleCnt="1"/>
      <dgm:spPr/>
      <dgm:t>
        <a:bodyPr/>
        <a:lstStyle/>
        <a:p>
          <a:endParaRPr lang="en-US"/>
        </a:p>
      </dgm:t>
    </dgm:pt>
    <dgm:pt modelId="{996911B5-F1BC-4040-B659-66ECC4BB3A57}" type="pres">
      <dgm:prSet presAssocID="{FE7D13B1-F124-472F-91B6-9FAFBF7E3AF4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C15A9185-9E5C-4C6D-A3C0-A158E7AA4E80}" type="pres">
      <dgm:prSet presAssocID="{D128992B-A7C1-42B1-AEA7-C14A5AD900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02260-010F-419E-9784-F27D02B37609}" type="pres">
      <dgm:prSet presAssocID="{6DFAC661-D792-41D9-8F0C-0207ED47E7D3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1992627B-A631-42AD-AB17-7C2893094452}" type="pres">
      <dgm:prSet presAssocID="{86A8C04F-B1E6-4FB6-B263-2DD8078C37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7AEEB-4E14-4308-87CE-6257778F4EEC}" type="pres">
      <dgm:prSet presAssocID="{5CAB1116-994E-46B9-8A66-C49518D76BF6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089A5893-4195-4692-827D-A71D70FBF240}" type="pres">
      <dgm:prSet presAssocID="{167AEAC2-2727-4161-B967-6122E8A86B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33E1-F58A-4785-B06D-18D568F79966}" type="pres">
      <dgm:prSet presAssocID="{B579E5C2-3DA9-4EF3-95E2-6E408FED9019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FDBE4C36-1B89-4413-9E58-F599DDAB7ED5}" type="pres">
      <dgm:prSet presAssocID="{0BA6230B-4991-427A-BEA8-C6F063B06DE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2B342-1046-49D1-8F16-FB86D2E89081}" type="pres">
      <dgm:prSet presAssocID="{48637142-6000-4141-B2B5-0E3AFF53D41A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A242EBF7-161B-4FAE-84BD-3E66AC7031DF}" type="pres">
      <dgm:prSet presAssocID="{D7DDFD80-14BB-475E-9273-CC21C37103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BBCBA-1083-40E0-9EA4-146D0B21D8F9}" type="pres">
      <dgm:prSet presAssocID="{A8ECD645-8CE3-4762-B239-F037440B6D5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329304EA-BA35-44B7-BD9C-4671FFA263AC}" type="pres">
      <dgm:prSet presAssocID="{E98E3969-072A-45C3-943E-7F2412892C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5EEA9-87DF-4D05-B97E-A9A06D880709}" type="presOf" srcId="{FA6CA471-A6F2-4C90-8114-33AB9D0E3A83}" destId="{0AC70B47-03E7-4E0A-879C-61726495B76C}" srcOrd="0" destOrd="0" presId="urn:microsoft.com/office/officeart/2005/8/layout/radial4"/>
    <dgm:cxn modelId="{A7A2254E-FBCA-4F38-B2D3-7DFA21F3964A}" type="presOf" srcId="{5CAB1116-994E-46B9-8A66-C49518D76BF6}" destId="{FBF7AEEB-4E14-4308-87CE-6257778F4EEC}" srcOrd="0" destOrd="0" presId="urn:microsoft.com/office/officeart/2005/8/layout/radial4"/>
    <dgm:cxn modelId="{BBAD177F-307C-41F9-97F2-2038E79A15D8}" srcId="{FA6CA471-A6F2-4C90-8114-33AB9D0E3A83}" destId="{0BA6230B-4991-427A-BEA8-C6F063B06DE2}" srcOrd="3" destOrd="0" parTransId="{B579E5C2-3DA9-4EF3-95E2-6E408FED9019}" sibTransId="{4DF870C6-F053-40FF-B4B5-74820CB5901C}"/>
    <dgm:cxn modelId="{AC869114-4CD6-43F2-B436-13AE4E512E3A}" srcId="{FA6CA471-A6F2-4C90-8114-33AB9D0E3A83}" destId="{D7DDFD80-14BB-475E-9273-CC21C3710332}" srcOrd="4" destOrd="0" parTransId="{48637142-6000-4141-B2B5-0E3AFF53D41A}" sibTransId="{396B646B-85CA-4383-A100-E3B796DC5027}"/>
    <dgm:cxn modelId="{0AB469B5-F4D0-4B73-9469-3B60DD31979D}" type="presOf" srcId="{A8ECD645-8CE3-4762-B239-F037440B6D50}" destId="{25BBBCBA-1083-40E0-9EA4-146D0B21D8F9}" srcOrd="0" destOrd="0" presId="urn:microsoft.com/office/officeart/2005/8/layout/radial4"/>
    <dgm:cxn modelId="{D3FB0840-2886-4DBD-8E68-AC7A0E69F1EB}" srcId="{FA6CA471-A6F2-4C90-8114-33AB9D0E3A83}" destId="{D128992B-A7C1-42B1-AEA7-C14A5AD900C0}" srcOrd="0" destOrd="0" parTransId="{FE7D13B1-F124-472F-91B6-9FAFBF7E3AF4}" sibTransId="{FB97DB59-DE51-401D-BC38-645142C78A30}"/>
    <dgm:cxn modelId="{3FC11327-C617-4731-973D-98D3FCC0CF1A}" type="presOf" srcId="{0BA6230B-4991-427A-BEA8-C6F063B06DE2}" destId="{FDBE4C36-1B89-4413-9E58-F599DDAB7ED5}" srcOrd="0" destOrd="0" presId="urn:microsoft.com/office/officeart/2005/8/layout/radial4"/>
    <dgm:cxn modelId="{CB5B1773-A819-441D-924F-AA04502F0FC3}" srcId="{FA6CA471-A6F2-4C90-8114-33AB9D0E3A83}" destId="{167AEAC2-2727-4161-B967-6122E8A86BE4}" srcOrd="2" destOrd="0" parTransId="{5CAB1116-994E-46B9-8A66-C49518D76BF6}" sibTransId="{24B9F321-5F33-4836-9BDD-797EEA8D2FCA}"/>
    <dgm:cxn modelId="{413AF162-08D8-4C1A-89CD-3673F3EEA165}" type="presOf" srcId="{167AEAC2-2727-4161-B967-6122E8A86BE4}" destId="{089A5893-4195-4692-827D-A71D70FBF240}" srcOrd="0" destOrd="0" presId="urn:microsoft.com/office/officeart/2005/8/layout/radial4"/>
    <dgm:cxn modelId="{9A363D56-28E2-4C71-A79D-9E62AEC2DE86}" type="presOf" srcId="{E98E3969-072A-45C3-943E-7F2412892C48}" destId="{329304EA-BA35-44B7-BD9C-4671FFA263AC}" srcOrd="0" destOrd="0" presId="urn:microsoft.com/office/officeart/2005/8/layout/radial4"/>
    <dgm:cxn modelId="{B4A28D97-0E3D-4EE7-AA11-89947C571E0C}" type="presOf" srcId="{FE7D13B1-F124-472F-91B6-9FAFBF7E3AF4}" destId="{996911B5-F1BC-4040-B659-66ECC4BB3A57}" srcOrd="0" destOrd="0" presId="urn:microsoft.com/office/officeart/2005/8/layout/radial4"/>
    <dgm:cxn modelId="{41BFAA78-D9E8-4491-896C-84905CF4533E}" type="presOf" srcId="{6DFAC661-D792-41D9-8F0C-0207ED47E7D3}" destId="{DB302260-010F-419E-9784-F27D02B37609}" srcOrd="0" destOrd="0" presId="urn:microsoft.com/office/officeart/2005/8/layout/radial4"/>
    <dgm:cxn modelId="{40B9D3DD-F1C2-4D10-91FC-5EBE30B4D616}" type="presOf" srcId="{8F785CFD-CA50-496B-833F-817A81E1DB8B}" destId="{00ED2CF1-C27B-480C-B942-677DCD9C2DE4}" srcOrd="0" destOrd="0" presId="urn:microsoft.com/office/officeart/2005/8/layout/radial4"/>
    <dgm:cxn modelId="{AF57CECB-7C7E-430E-934E-11846C8B7D7F}" srcId="{FA6CA471-A6F2-4C90-8114-33AB9D0E3A83}" destId="{E98E3969-072A-45C3-943E-7F2412892C48}" srcOrd="5" destOrd="0" parTransId="{A8ECD645-8CE3-4762-B239-F037440B6D50}" sibTransId="{0C03A9F0-5163-4EDA-97AB-0E7867DD49D7}"/>
    <dgm:cxn modelId="{7D97A518-FE60-426D-8629-58276F045353}" type="presOf" srcId="{86A8C04F-B1E6-4FB6-B263-2DD8078C379C}" destId="{1992627B-A631-42AD-AB17-7C2893094452}" srcOrd="0" destOrd="0" presId="urn:microsoft.com/office/officeart/2005/8/layout/radial4"/>
    <dgm:cxn modelId="{0CA74F02-DB62-448B-9D77-037F31A28AB5}" srcId="{8F785CFD-CA50-496B-833F-817A81E1DB8B}" destId="{AD93B0FA-BE32-45CB-8E08-8EE84B967D70}" srcOrd="1" destOrd="0" parTransId="{3E51109C-2140-4C14-9D64-A4E0BAD91EAA}" sibTransId="{FF6DA4A6-DC35-4F33-BE72-151FC89B3752}"/>
    <dgm:cxn modelId="{D488B1F5-8E39-4E05-8C67-990DF744F028}" type="presOf" srcId="{D7DDFD80-14BB-475E-9273-CC21C3710332}" destId="{A242EBF7-161B-4FAE-84BD-3E66AC7031DF}" srcOrd="0" destOrd="0" presId="urn:microsoft.com/office/officeart/2005/8/layout/radial4"/>
    <dgm:cxn modelId="{A5B4B253-E0D0-440B-8B43-FD7BD19C7EC4}" type="presOf" srcId="{48637142-6000-4141-B2B5-0E3AFF53D41A}" destId="{F3B2B342-1046-49D1-8F16-FB86D2E89081}" srcOrd="0" destOrd="0" presId="urn:microsoft.com/office/officeart/2005/8/layout/radial4"/>
    <dgm:cxn modelId="{56DB6C91-EC6D-4B46-9A08-5C52DD5B9FC5}" srcId="{8F785CFD-CA50-496B-833F-817A81E1DB8B}" destId="{FA6CA471-A6F2-4C90-8114-33AB9D0E3A83}" srcOrd="0" destOrd="0" parTransId="{280780B2-556B-45BF-B9E9-7510F94BEFF5}" sibTransId="{1071E0E3-FA53-4AB6-B62A-5A7123FF8C54}"/>
    <dgm:cxn modelId="{263604D7-0EA4-463D-9FAA-CD8D040C5433}" type="presOf" srcId="{B579E5C2-3DA9-4EF3-95E2-6E408FED9019}" destId="{4D8D33E1-F58A-4785-B06D-18D568F79966}" srcOrd="0" destOrd="0" presId="urn:microsoft.com/office/officeart/2005/8/layout/radial4"/>
    <dgm:cxn modelId="{E97C8E0C-BDC6-4FD3-8854-2261DA7287A3}" type="presOf" srcId="{D128992B-A7C1-42B1-AEA7-C14A5AD900C0}" destId="{C15A9185-9E5C-4C6D-A3C0-A158E7AA4E80}" srcOrd="0" destOrd="0" presId="urn:microsoft.com/office/officeart/2005/8/layout/radial4"/>
    <dgm:cxn modelId="{EBE539AA-C08B-45FD-9687-24FBE5CA2CCB}" srcId="{FA6CA471-A6F2-4C90-8114-33AB9D0E3A83}" destId="{86A8C04F-B1E6-4FB6-B263-2DD8078C379C}" srcOrd="1" destOrd="0" parTransId="{6DFAC661-D792-41D9-8F0C-0207ED47E7D3}" sibTransId="{ECF22A65-78E7-4106-B03F-FF0CD5ED5072}"/>
    <dgm:cxn modelId="{9FB53CFE-9132-4455-8ACD-16206D0966DC}" type="presParOf" srcId="{00ED2CF1-C27B-480C-B942-677DCD9C2DE4}" destId="{0AC70B47-03E7-4E0A-879C-61726495B76C}" srcOrd="0" destOrd="0" presId="urn:microsoft.com/office/officeart/2005/8/layout/radial4"/>
    <dgm:cxn modelId="{F81EBC0F-855F-41E6-A1BB-ABF046D81407}" type="presParOf" srcId="{00ED2CF1-C27B-480C-B942-677DCD9C2DE4}" destId="{996911B5-F1BC-4040-B659-66ECC4BB3A57}" srcOrd="1" destOrd="0" presId="urn:microsoft.com/office/officeart/2005/8/layout/radial4"/>
    <dgm:cxn modelId="{9C6FEF59-AC5F-4165-972B-37D3555691EA}" type="presParOf" srcId="{00ED2CF1-C27B-480C-B942-677DCD9C2DE4}" destId="{C15A9185-9E5C-4C6D-A3C0-A158E7AA4E80}" srcOrd="2" destOrd="0" presId="urn:microsoft.com/office/officeart/2005/8/layout/radial4"/>
    <dgm:cxn modelId="{2E566F36-2EC2-4756-8957-7426CEE9EC55}" type="presParOf" srcId="{00ED2CF1-C27B-480C-B942-677DCD9C2DE4}" destId="{DB302260-010F-419E-9784-F27D02B37609}" srcOrd="3" destOrd="0" presId="urn:microsoft.com/office/officeart/2005/8/layout/radial4"/>
    <dgm:cxn modelId="{605C4A8E-9A1D-4D82-8EDE-193BF16AE85E}" type="presParOf" srcId="{00ED2CF1-C27B-480C-B942-677DCD9C2DE4}" destId="{1992627B-A631-42AD-AB17-7C2893094452}" srcOrd="4" destOrd="0" presId="urn:microsoft.com/office/officeart/2005/8/layout/radial4"/>
    <dgm:cxn modelId="{C53816D9-8994-42E9-9193-F0A9E1BD2A06}" type="presParOf" srcId="{00ED2CF1-C27B-480C-B942-677DCD9C2DE4}" destId="{FBF7AEEB-4E14-4308-87CE-6257778F4EEC}" srcOrd="5" destOrd="0" presId="urn:microsoft.com/office/officeart/2005/8/layout/radial4"/>
    <dgm:cxn modelId="{FCB4C868-B602-4ABD-8E79-2D4E360D8461}" type="presParOf" srcId="{00ED2CF1-C27B-480C-B942-677DCD9C2DE4}" destId="{089A5893-4195-4692-827D-A71D70FBF240}" srcOrd="6" destOrd="0" presId="urn:microsoft.com/office/officeart/2005/8/layout/radial4"/>
    <dgm:cxn modelId="{2C2FECB2-2548-4BA1-B0EA-C6E3A0111A46}" type="presParOf" srcId="{00ED2CF1-C27B-480C-B942-677DCD9C2DE4}" destId="{4D8D33E1-F58A-4785-B06D-18D568F79966}" srcOrd="7" destOrd="0" presId="urn:microsoft.com/office/officeart/2005/8/layout/radial4"/>
    <dgm:cxn modelId="{1B7AEE51-1D29-4825-B81A-B6E8E362B59C}" type="presParOf" srcId="{00ED2CF1-C27B-480C-B942-677DCD9C2DE4}" destId="{FDBE4C36-1B89-4413-9E58-F599DDAB7ED5}" srcOrd="8" destOrd="0" presId="urn:microsoft.com/office/officeart/2005/8/layout/radial4"/>
    <dgm:cxn modelId="{31A72D88-1CA7-4CB4-9E0B-C6031BCFCD1C}" type="presParOf" srcId="{00ED2CF1-C27B-480C-B942-677DCD9C2DE4}" destId="{F3B2B342-1046-49D1-8F16-FB86D2E89081}" srcOrd="9" destOrd="0" presId="urn:microsoft.com/office/officeart/2005/8/layout/radial4"/>
    <dgm:cxn modelId="{EE113B9C-BB88-404A-B194-26AF27958E08}" type="presParOf" srcId="{00ED2CF1-C27B-480C-B942-677DCD9C2DE4}" destId="{A242EBF7-161B-4FAE-84BD-3E66AC7031DF}" srcOrd="10" destOrd="0" presId="urn:microsoft.com/office/officeart/2005/8/layout/radial4"/>
    <dgm:cxn modelId="{C27D063D-0529-4A5B-9FF3-AE9668EB70BE}" type="presParOf" srcId="{00ED2CF1-C27B-480C-B942-677DCD9C2DE4}" destId="{25BBBCBA-1083-40E0-9EA4-146D0B21D8F9}" srcOrd="11" destOrd="0" presId="urn:microsoft.com/office/officeart/2005/8/layout/radial4"/>
    <dgm:cxn modelId="{6904080F-7547-4EB4-9357-F107B2C41323}" type="presParOf" srcId="{00ED2CF1-C27B-480C-B942-677DCD9C2DE4}" destId="{329304EA-BA35-44B7-BD9C-4671FFA263A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E8CA5-72D7-4030-968E-39F702761718}" type="doc">
      <dgm:prSet loTypeId="urn:microsoft.com/office/officeart/2005/8/layout/radial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0AD0E0-6AF4-4B61-A0EC-C419F4429FC6}">
      <dgm:prSet phldrT="[Text]"/>
      <dgm:spPr/>
      <dgm:t>
        <a:bodyPr/>
        <a:lstStyle/>
        <a:p>
          <a:r>
            <a:rPr lang="en-US" dirty="0" smtClean="0"/>
            <a:t>Clinical application</a:t>
          </a:r>
          <a:endParaRPr lang="en-US" dirty="0"/>
        </a:p>
      </dgm:t>
    </dgm:pt>
    <dgm:pt modelId="{D81F35B1-0E48-4AD5-9A3C-5423096DBA18}" type="parTrans" cxnId="{3C27F118-BE14-454D-923E-D56DA3782B6C}">
      <dgm:prSet/>
      <dgm:spPr/>
      <dgm:t>
        <a:bodyPr/>
        <a:lstStyle/>
        <a:p>
          <a:endParaRPr lang="en-US"/>
        </a:p>
      </dgm:t>
    </dgm:pt>
    <dgm:pt modelId="{09645C71-0C97-4A90-9651-0A67256BEBD1}" type="sibTrans" cxnId="{3C27F118-BE14-454D-923E-D56DA3782B6C}">
      <dgm:prSet/>
      <dgm:spPr/>
      <dgm:t>
        <a:bodyPr/>
        <a:lstStyle/>
        <a:p>
          <a:endParaRPr lang="en-US"/>
        </a:p>
      </dgm:t>
    </dgm:pt>
    <dgm:pt modelId="{8B21F79E-3277-4BB3-81D8-69B05D82CAC1}">
      <dgm:prSet phldrT="[Text]" custT="1"/>
      <dgm:spPr/>
      <dgm:t>
        <a:bodyPr/>
        <a:lstStyle/>
        <a:p>
          <a:r>
            <a:rPr lang="en-US" sz="1200" dirty="0" smtClean="0"/>
            <a:t>Neuropathy</a:t>
          </a:r>
          <a:endParaRPr lang="en-US" sz="1200" dirty="0"/>
        </a:p>
      </dgm:t>
    </dgm:pt>
    <dgm:pt modelId="{A6E562C8-4AF1-448A-9D62-FBD7CBF45378}" type="parTrans" cxnId="{4E16CB3F-2A5F-4703-9A67-2594481491BA}">
      <dgm:prSet/>
      <dgm:spPr/>
      <dgm:t>
        <a:bodyPr/>
        <a:lstStyle/>
        <a:p>
          <a:endParaRPr lang="en-US"/>
        </a:p>
      </dgm:t>
    </dgm:pt>
    <dgm:pt modelId="{1C989A42-526F-4520-B5BF-13C4F8F46C81}" type="sibTrans" cxnId="{4E16CB3F-2A5F-4703-9A67-2594481491BA}">
      <dgm:prSet/>
      <dgm:spPr/>
      <dgm:t>
        <a:bodyPr/>
        <a:lstStyle/>
        <a:p>
          <a:endParaRPr lang="en-US"/>
        </a:p>
      </dgm:t>
    </dgm:pt>
    <dgm:pt modelId="{BC5991A6-A70E-49D5-B633-2C79A1B9A254}">
      <dgm:prSet phldrT="[Text]" custT="1"/>
      <dgm:spPr/>
      <dgm:t>
        <a:bodyPr/>
        <a:lstStyle/>
        <a:p>
          <a:r>
            <a:rPr lang="en-US" sz="1600" dirty="0" err="1" smtClean="0"/>
            <a:t>Diabete</a:t>
          </a:r>
          <a:endParaRPr lang="en-US" sz="1600" dirty="0"/>
        </a:p>
      </dgm:t>
    </dgm:pt>
    <dgm:pt modelId="{0ACBB62A-8BC6-40C9-88C3-9803C047DC9F}" type="parTrans" cxnId="{106D94C8-679B-46DE-8BCF-54EA5A221FA8}">
      <dgm:prSet/>
      <dgm:spPr/>
      <dgm:t>
        <a:bodyPr/>
        <a:lstStyle/>
        <a:p>
          <a:endParaRPr lang="en-US"/>
        </a:p>
      </dgm:t>
    </dgm:pt>
    <dgm:pt modelId="{C3133216-6DE4-4A59-A716-18C01C96C924}" type="sibTrans" cxnId="{106D94C8-679B-46DE-8BCF-54EA5A221FA8}">
      <dgm:prSet/>
      <dgm:spPr/>
      <dgm:t>
        <a:bodyPr/>
        <a:lstStyle/>
        <a:p>
          <a:endParaRPr lang="en-US"/>
        </a:p>
      </dgm:t>
    </dgm:pt>
    <dgm:pt modelId="{0FFF5A1F-CE82-4240-85EB-688E6A915FB8}">
      <dgm:prSet/>
      <dgm:spPr/>
      <dgm:t>
        <a:bodyPr/>
        <a:lstStyle/>
        <a:p>
          <a:endParaRPr lang="en-US"/>
        </a:p>
      </dgm:t>
    </dgm:pt>
    <dgm:pt modelId="{E095134A-EEEF-4E83-8416-6243189B8D41}" type="parTrans" cxnId="{0875CF54-E3E2-46E6-8E56-2E39DECD3122}">
      <dgm:prSet/>
      <dgm:spPr/>
      <dgm:t>
        <a:bodyPr/>
        <a:lstStyle/>
        <a:p>
          <a:endParaRPr lang="en-US"/>
        </a:p>
      </dgm:t>
    </dgm:pt>
    <dgm:pt modelId="{AF1E36B6-2608-4B17-8E3C-EDC0AC6A4C9C}" type="sibTrans" cxnId="{0875CF54-E3E2-46E6-8E56-2E39DECD3122}">
      <dgm:prSet/>
      <dgm:spPr/>
      <dgm:t>
        <a:bodyPr/>
        <a:lstStyle/>
        <a:p>
          <a:endParaRPr lang="en-US"/>
        </a:p>
      </dgm:t>
    </dgm:pt>
    <dgm:pt modelId="{24E7973D-C384-4DF2-A8D5-AF961F2E1F00}">
      <dgm:prSet/>
      <dgm:spPr/>
      <dgm:t>
        <a:bodyPr/>
        <a:lstStyle/>
        <a:p>
          <a:endParaRPr lang="en-US"/>
        </a:p>
      </dgm:t>
    </dgm:pt>
    <dgm:pt modelId="{2BBD05FA-2C21-4540-B2B7-857723E36707}" type="parTrans" cxnId="{6EBB43F0-30F4-45B6-B1C9-DB7CAD6B9C63}">
      <dgm:prSet/>
      <dgm:spPr/>
      <dgm:t>
        <a:bodyPr/>
        <a:lstStyle/>
        <a:p>
          <a:endParaRPr lang="en-US"/>
        </a:p>
      </dgm:t>
    </dgm:pt>
    <dgm:pt modelId="{824B0EAE-6F76-4397-9056-BAB66D9B4862}" type="sibTrans" cxnId="{6EBB43F0-30F4-45B6-B1C9-DB7CAD6B9C63}">
      <dgm:prSet/>
      <dgm:spPr/>
      <dgm:t>
        <a:bodyPr/>
        <a:lstStyle/>
        <a:p>
          <a:endParaRPr lang="en-US"/>
        </a:p>
      </dgm:t>
    </dgm:pt>
    <dgm:pt modelId="{1BFBE015-A717-4025-A518-7CF6630519D4}">
      <dgm:prSet/>
      <dgm:spPr/>
      <dgm:t>
        <a:bodyPr/>
        <a:lstStyle/>
        <a:p>
          <a:endParaRPr lang="en-US"/>
        </a:p>
      </dgm:t>
    </dgm:pt>
    <dgm:pt modelId="{F517EAE0-642D-49E7-BA47-BA3FD9782FCF}" type="parTrans" cxnId="{9DD451A4-7BA9-4115-BBE9-A4C5D609D534}">
      <dgm:prSet/>
      <dgm:spPr/>
      <dgm:t>
        <a:bodyPr/>
        <a:lstStyle/>
        <a:p>
          <a:endParaRPr lang="en-US"/>
        </a:p>
      </dgm:t>
    </dgm:pt>
    <dgm:pt modelId="{2E277AF0-C3D2-47C2-A7B3-9F6FF28DA80B}" type="sibTrans" cxnId="{9DD451A4-7BA9-4115-BBE9-A4C5D609D534}">
      <dgm:prSet/>
      <dgm:spPr/>
      <dgm:t>
        <a:bodyPr/>
        <a:lstStyle/>
        <a:p>
          <a:endParaRPr lang="en-US"/>
        </a:p>
      </dgm:t>
    </dgm:pt>
    <dgm:pt modelId="{ACE66E7A-B054-4290-B6F7-D33DD8613838}">
      <dgm:prSet/>
      <dgm:spPr/>
      <dgm:t>
        <a:bodyPr/>
        <a:lstStyle/>
        <a:p>
          <a:endParaRPr lang="en-US"/>
        </a:p>
      </dgm:t>
    </dgm:pt>
    <dgm:pt modelId="{B704DA95-E079-47FA-97B4-DC919C588951}" type="parTrans" cxnId="{DDFC56C3-878D-4EE7-9F4F-75472D5E7512}">
      <dgm:prSet/>
      <dgm:spPr/>
      <dgm:t>
        <a:bodyPr/>
        <a:lstStyle/>
        <a:p>
          <a:endParaRPr lang="en-US"/>
        </a:p>
      </dgm:t>
    </dgm:pt>
    <dgm:pt modelId="{2BE7A97A-5C72-4B5A-8FFF-89213004A968}" type="sibTrans" cxnId="{DDFC56C3-878D-4EE7-9F4F-75472D5E7512}">
      <dgm:prSet/>
      <dgm:spPr/>
      <dgm:t>
        <a:bodyPr/>
        <a:lstStyle/>
        <a:p>
          <a:endParaRPr lang="en-US"/>
        </a:p>
      </dgm:t>
    </dgm:pt>
    <dgm:pt modelId="{6947C331-FE20-4BD2-894A-A657469364D3}">
      <dgm:prSet/>
      <dgm:spPr/>
      <dgm:t>
        <a:bodyPr/>
        <a:lstStyle/>
        <a:p>
          <a:endParaRPr lang="en-US"/>
        </a:p>
      </dgm:t>
    </dgm:pt>
    <dgm:pt modelId="{0975D620-7DB5-4E75-AFAD-9E37E6FE7D40}" type="parTrans" cxnId="{B53F1313-B471-4E91-AF9A-C26EECDAF08F}">
      <dgm:prSet/>
      <dgm:spPr/>
      <dgm:t>
        <a:bodyPr/>
        <a:lstStyle/>
        <a:p>
          <a:endParaRPr lang="en-US"/>
        </a:p>
      </dgm:t>
    </dgm:pt>
    <dgm:pt modelId="{9347077A-52FB-4825-BE05-F6DF7721652C}" type="sibTrans" cxnId="{B53F1313-B471-4E91-AF9A-C26EECDAF08F}">
      <dgm:prSet/>
      <dgm:spPr/>
      <dgm:t>
        <a:bodyPr/>
        <a:lstStyle/>
        <a:p>
          <a:endParaRPr lang="en-US"/>
        </a:p>
      </dgm:t>
    </dgm:pt>
    <dgm:pt modelId="{E12ABB10-C2A3-46D0-8D8B-C05DB9B7D7A7}">
      <dgm:prSet custT="1"/>
      <dgm:spPr/>
      <dgm:t>
        <a:bodyPr/>
        <a:lstStyle/>
        <a:p>
          <a:r>
            <a:rPr lang="en-US" sz="1400" dirty="0" smtClean="0"/>
            <a:t>Hepatic diseases</a:t>
          </a:r>
          <a:endParaRPr lang="en-US" sz="1400" dirty="0"/>
        </a:p>
      </dgm:t>
    </dgm:pt>
    <dgm:pt modelId="{23B6025E-EDA9-4589-8A8B-0165D5199402}" type="parTrans" cxnId="{3AB4515A-5567-4151-97F9-4A4AB32B066C}">
      <dgm:prSet/>
      <dgm:spPr/>
      <dgm:t>
        <a:bodyPr/>
        <a:lstStyle/>
        <a:p>
          <a:endParaRPr lang="en-US"/>
        </a:p>
      </dgm:t>
    </dgm:pt>
    <dgm:pt modelId="{5930C0C4-C7BF-4F8C-B6A7-9B83DE741223}" type="sibTrans" cxnId="{3AB4515A-5567-4151-97F9-4A4AB32B066C}">
      <dgm:prSet/>
      <dgm:spPr/>
      <dgm:t>
        <a:bodyPr/>
        <a:lstStyle/>
        <a:p>
          <a:endParaRPr lang="en-US"/>
        </a:p>
      </dgm:t>
    </dgm:pt>
    <dgm:pt modelId="{4535DB99-5535-46FD-9B45-0F78BC87CF56}">
      <dgm:prSet custT="1"/>
      <dgm:spPr/>
      <dgm:t>
        <a:bodyPr/>
        <a:lstStyle/>
        <a:p>
          <a:r>
            <a:rPr lang="en-US" sz="1200" dirty="0" smtClean="0"/>
            <a:t>Oculopathy</a:t>
          </a:r>
          <a:endParaRPr lang="en-US" sz="1200" dirty="0"/>
        </a:p>
      </dgm:t>
    </dgm:pt>
    <dgm:pt modelId="{5AECD33C-F283-445F-9AD6-55CCFE85F533}" type="parTrans" cxnId="{1DB0CB9B-48D4-4C51-84DC-2EBFAD18E8D7}">
      <dgm:prSet/>
      <dgm:spPr/>
      <dgm:t>
        <a:bodyPr/>
        <a:lstStyle/>
        <a:p>
          <a:endParaRPr lang="en-US"/>
        </a:p>
      </dgm:t>
    </dgm:pt>
    <dgm:pt modelId="{6058CF41-4AC6-4549-86B0-801CAD8A2EED}" type="sibTrans" cxnId="{1DB0CB9B-48D4-4C51-84DC-2EBFAD18E8D7}">
      <dgm:prSet/>
      <dgm:spPr/>
      <dgm:t>
        <a:bodyPr/>
        <a:lstStyle/>
        <a:p>
          <a:endParaRPr lang="en-US"/>
        </a:p>
      </dgm:t>
    </dgm:pt>
    <dgm:pt modelId="{6692457E-0D63-4FD6-889A-4C549067D73C}">
      <dgm:prSet custT="1"/>
      <dgm:spPr/>
      <dgm:t>
        <a:bodyPr/>
        <a:lstStyle/>
        <a:p>
          <a:r>
            <a:rPr lang="en-US" sz="1400" dirty="0" smtClean="0"/>
            <a:t>Spinal</a:t>
          </a:r>
          <a:r>
            <a:rPr lang="en-US" sz="1200" dirty="0" smtClean="0"/>
            <a:t> </a:t>
          </a:r>
          <a:r>
            <a:rPr lang="en-US" sz="1400" dirty="0" smtClean="0"/>
            <a:t>cord</a:t>
          </a:r>
          <a:r>
            <a:rPr lang="en-US" sz="1200" dirty="0" smtClean="0"/>
            <a:t> </a:t>
          </a:r>
          <a:r>
            <a:rPr lang="en-US" sz="1400" dirty="0" smtClean="0"/>
            <a:t>injury</a:t>
          </a:r>
          <a:endParaRPr lang="en-US" sz="1400" dirty="0"/>
        </a:p>
      </dgm:t>
    </dgm:pt>
    <dgm:pt modelId="{15056664-0492-41FE-BEA1-AE40D05057EB}" type="parTrans" cxnId="{85E6202D-AC2A-49BF-9496-974F86349DC9}">
      <dgm:prSet/>
      <dgm:spPr/>
      <dgm:t>
        <a:bodyPr/>
        <a:lstStyle/>
        <a:p>
          <a:endParaRPr lang="en-US"/>
        </a:p>
      </dgm:t>
    </dgm:pt>
    <dgm:pt modelId="{D05DF6CF-CED4-4BD7-9D48-C694346D5ADD}" type="sibTrans" cxnId="{85E6202D-AC2A-49BF-9496-974F86349DC9}">
      <dgm:prSet/>
      <dgm:spPr/>
      <dgm:t>
        <a:bodyPr/>
        <a:lstStyle/>
        <a:p>
          <a:endParaRPr lang="en-US"/>
        </a:p>
      </dgm:t>
    </dgm:pt>
    <dgm:pt modelId="{BEFAD8B1-6486-44B4-9F38-437D1AF8D17F}">
      <dgm:prSet custT="1"/>
      <dgm:spPr/>
      <dgm:t>
        <a:bodyPr/>
        <a:lstStyle/>
        <a:p>
          <a:r>
            <a:rPr lang="en-US" sz="1400" dirty="0" smtClean="0"/>
            <a:t>Cerebral</a:t>
          </a:r>
          <a:r>
            <a:rPr lang="en-US" sz="1200" dirty="0" smtClean="0"/>
            <a:t> </a:t>
          </a:r>
          <a:r>
            <a:rPr lang="en-US" sz="1400" dirty="0" smtClean="0"/>
            <a:t>ischemia</a:t>
          </a:r>
          <a:endParaRPr lang="en-US" sz="1400" dirty="0"/>
        </a:p>
      </dgm:t>
    </dgm:pt>
    <dgm:pt modelId="{970DDFA1-5C6E-4905-BDD2-04F390B360F7}" type="parTrans" cxnId="{9FB81367-109C-4329-B2D7-11FFB551926B}">
      <dgm:prSet/>
      <dgm:spPr/>
      <dgm:t>
        <a:bodyPr/>
        <a:lstStyle/>
        <a:p>
          <a:endParaRPr lang="en-US"/>
        </a:p>
      </dgm:t>
    </dgm:pt>
    <dgm:pt modelId="{92275CA5-4998-4D7B-B8B6-83B5166A5C2F}" type="sibTrans" cxnId="{9FB81367-109C-4329-B2D7-11FFB551926B}">
      <dgm:prSet/>
      <dgm:spPr/>
      <dgm:t>
        <a:bodyPr/>
        <a:lstStyle/>
        <a:p>
          <a:endParaRPr lang="en-US"/>
        </a:p>
      </dgm:t>
    </dgm:pt>
    <dgm:pt modelId="{EB137F10-E551-4730-B5D3-59264A601CDA}">
      <dgm:prSet custT="1"/>
      <dgm:spPr/>
      <dgm:t>
        <a:bodyPr/>
        <a:lstStyle/>
        <a:p>
          <a:r>
            <a:rPr lang="en-US" sz="1400" dirty="0" smtClean="0"/>
            <a:t>Muscular</a:t>
          </a:r>
          <a:r>
            <a:rPr lang="en-US" sz="1200" dirty="0" smtClean="0"/>
            <a:t> </a:t>
          </a:r>
          <a:r>
            <a:rPr lang="en-US" sz="1400" dirty="0" smtClean="0"/>
            <a:t>dystrophy</a:t>
          </a:r>
          <a:endParaRPr lang="en-US" sz="1400" dirty="0"/>
        </a:p>
      </dgm:t>
    </dgm:pt>
    <dgm:pt modelId="{20FA5336-C08C-4976-9175-7C0D8D5C2923}" type="parTrans" cxnId="{D6C776A0-2B7A-4617-BB50-DFD512814E99}">
      <dgm:prSet/>
      <dgm:spPr/>
      <dgm:t>
        <a:bodyPr/>
        <a:lstStyle/>
        <a:p>
          <a:endParaRPr lang="en-US"/>
        </a:p>
      </dgm:t>
    </dgm:pt>
    <dgm:pt modelId="{10F2872F-8C29-488E-9637-E69CB20F79E6}" type="sibTrans" cxnId="{D6C776A0-2B7A-4617-BB50-DFD512814E99}">
      <dgm:prSet/>
      <dgm:spPr/>
      <dgm:t>
        <a:bodyPr/>
        <a:lstStyle/>
        <a:p>
          <a:endParaRPr lang="en-US"/>
        </a:p>
      </dgm:t>
    </dgm:pt>
    <dgm:pt modelId="{1FF62EA6-4388-4B0A-A230-DE9F9223DA34}">
      <dgm:prSet/>
      <dgm:spPr/>
      <dgm:t>
        <a:bodyPr/>
        <a:lstStyle/>
        <a:p>
          <a:r>
            <a:rPr lang="en-US" dirty="0" smtClean="0"/>
            <a:t>Myocardial infarction</a:t>
          </a:r>
          <a:endParaRPr lang="en-US" dirty="0"/>
        </a:p>
      </dgm:t>
    </dgm:pt>
    <dgm:pt modelId="{72A5587F-1C61-4207-BDD5-0F0C45AFA32B}" type="parTrans" cxnId="{6FA5279E-9115-4183-9BFB-72B75636C602}">
      <dgm:prSet/>
      <dgm:spPr/>
      <dgm:t>
        <a:bodyPr/>
        <a:lstStyle/>
        <a:p>
          <a:endParaRPr lang="en-US"/>
        </a:p>
      </dgm:t>
    </dgm:pt>
    <dgm:pt modelId="{25F4A6BF-2820-47BA-941B-B249808AB20F}" type="sibTrans" cxnId="{6FA5279E-9115-4183-9BFB-72B75636C602}">
      <dgm:prSet/>
      <dgm:spPr/>
      <dgm:t>
        <a:bodyPr/>
        <a:lstStyle/>
        <a:p>
          <a:endParaRPr lang="en-US"/>
        </a:p>
      </dgm:t>
    </dgm:pt>
    <dgm:pt modelId="{B9FCEC4C-0A33-4233-8D0C-134914BD2EB3}">
      <dgm:prSet custT="1"/>
      <dgm:spPr/>
      <dgm:t>
        <a:bodyPr/>
        <a:lstStyle/>
        <a:p>
          <a:r>
            <a:rPr lang="en-US" sz="1200" dirty="0" smtClean="0"/>
            <a:t>Parkinson</a:t>
          </a:r>
          <a:endParaRPr lang="en-US" sz="1200" dirty="0"/>
        </a:p>
      </dgm:t>
    </dgm:pt>
    <dgm:pt modelId="{53152DC9-E13A-47A2-AC0E-171CDD4204C0}" type="parTrans" cxnId="{AE6986F8-9DB6-4807-8091-86C5666BACB3}">
      <dgm:prSet/>
      <dgm:spPr/>
      <dgm:t>
        <a:bodyPr/>
        <a:lstStyle/>
        <a:p>
          <a:endParaRPr lang="en-US"/>
        </a:p>
      </dgm:t>
    </dgm:pt>
    <dgm:pt modelId="{A170E88E-AF69-4E09-9A10-636373911003}" type="sibTrans" cxnId="{AE6986F8-9DB6-4807-8091-86C5666BACB3}">
      <dgm:prSet/>
      <dgm:spPr/>
      <dgm:t>
        <a:bodyPr/>
        <a:lstStyle/>
        <a:p>
          <a:endParaRPr lang="en-US"/>
        </a:p>
      </dgm:t>
    </dgm:pt>
    <dgm:pt modelId="{A8888163-631E-4ABD-825D-C0ED28BA67B2}">
      <dgm:prSet custT="1"/>
      <dgm:spPr/>
      <dgm:t>
        <a:bodyPr/>
        <a:lstStyle/>
        <a:p>
          <a:r>
            <a:rPr lang="en-US" sz="2000" dirty="0" smtClean="0"/>
            <a:t>lung</a:t>
          </a:r>
          <a:r>
            <a:rPr lang="en-US" sz="1200" dirty="0" smtClean="0"/>
            <a:t> </a:t>
          </a:r>
          <a:r>
            <a:rPr lang="en-US" sz="2000" dirty="0" smtClean="0"/>
            <a:t>injury</a:t>
          </a:r>
          <a:endParaRPr lang="en-US" sz="2000" dirty="0"/>
        </a:p>
      </dgm:t>
    </dgm:pt>
    <dgm:pt modelId="{1FB99857-CB0D-4F32-B20C-3BB2CA036010}" type="parTrans" cxnId="{CA9E791F-EF19-45AD-9D73-47764D655127}">
      <dgm:prSet/>
      <dgm:spPr/>
      <dgm:t>
        <a:bodyPr/>
        <a:lstStyle/>
        <a:p>
          <a:endParaRPr lang="en-US"/>
        </a:p>
      </dgm:t>
    </dgm:pt>
    <dgm:pt modelId="{F6DCC2C7-6D36-4C6E-9CD9-131FA2ADE311}" type="sibTrans" cxnId="{CA9E791F-EF19-45AD-9D73-47764D655127}">
      <dgm:prSet/>
      <dgm:spPr/>
      <dgm:t>
        <a:bodyPr/>
        <a:lstStyle/>
        <a:p>
          <a:endParaRPr lang="en-US"/>
        </a:p>
      </dgm:t>
    </dgm:pt>
    <dgm:pt modelId="{2E377177-BE4D-4331-82D3-4B701705A746}">
      <dgm:prSet custT="1"/>
      <dgm:spPr/>
      <dgm:t>
        <a:bodyPr/>
        <a:lstStyle/>
        <a:p>
          <a:r>
            <a:rPr lang="en-US" sz="1400" dirty="0" smtClean="0"/>
            <a:t>Stroke</a:t>
          </a:r>
          <a:endParaRPr lang="en-US" sz="1400" dirty="0"/>
        </a:p>
      </dgm:t>
    </dgm:pt>
    <dgm:pt modelId="{4082CF10-EAF9-42BD-B79B-6E6BB1019057}" type="parTrans" cxnId="{6BB317FA-9289-4447-B39B-C87773344A4C}">
      <dgm:prSet/>
      <dgm:spPr/>
      <dgm:t>
        <a:bodyPr/>
        <a:lstStyle/>
        <a:p>
          <a:endParaRPr lang="en-US"/>
        </a:p>
      </dgm:t>
    </dgm:pt>
    <dgm:pt modelId="{DBE0CAF6-4E30-4808-99E0-1B9ABBBF25ED}" type="sibTrans" cxnId="{6BB317FA-9289-4447-B39B-C87773344A4C}">
      <dgm:prSet/>
      <dgm:spPr/>
      <dgm:t>
        <a:bodyPr/>
        <a:lstStyle/>
        <a:p>
          <a:endParaRPr lang="en-US"/>
        </a:p>
      </dgm:t>
    </dgm:pt>
    <dgm:pt modelId="{AD5F1310-8DA5-4423-AB86-5A70DAC07772}" type="pres">
      <dgm:prSet presAssocID="{8F4E8CA5-72D7-4030-968E-39F702761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E246-BB2B-4793-933F-A6532615FE51}" type="pres">
      <dgm:prSet presAssocID="{FB0AD0E0-6AF4-4B61-A0EC-C419F4429FC6}" presName="centerShape" presStyleLbl="node0" presStyleIdx="0" presStyleCnt="1"/>
      <dgm:spPr/>
      <dgm:t>
        <a:bodyPr/>
        <a:lstStyle/>
        <a:p>
          <a:endParaRPr lang="en-US"/>
        </a:p>
      </dgm:t>
    </dgm:pt>
    <dgm:pt modelId="{F98BD439-5153-47E4-B4E5-C2E0310D72E6}" type="pres">
      <dgm:prSet presAssocID="{53152DC9-E13A-47A2-AC0E-171CDD4204C0}" presName="parTrans" presStyleLbl="sibTrans2D1" presStyleIdx="0" presStyleCnt="11"/>
      <dgm:spPr/>
      <dgm:t>
        <a:bodyPr/>
        <a:lstStyle/>
        <a:p>
          <a:endParaRPr lang="en-US"/>
        </a:p>
      </dgm:t>
    </dgm:pt>
    <dgm:pt modelId="{EA3A3232-1259-472A-95E6-6B4EDD934050}" type="pres">
      <dgm:prSet presAssocID="{53152DC9-E13A-47A2-AC0E-171CDD4204C0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F83AEE1A-89B2-45D7-9279-A2C63BEF0551}" type="pres">
      <dgm:prSet presAssocID="{B9FCEC4C-0A33-4233-8D0C-134914BD2EB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6B2CB-D74E-457E-A788-50C91C8D8D87}" type="pres">
      <dgm:prSet presAssocID="{23B6025E-EDA9-4589-8A8B-0165D5199402}" presName="parTrans" presStyleLbl="sibTrans2D1" presStyleIdx="1" presStyleCnt="11"/>
      <dgm:spPr/>
      <dgm:t>
        <a:bodyPr/>
        <a:lstStyle/>
        <a:p>
          <a:endParaRPr lang="en-US"/>
        </a:p>
      </dgm:t>
    </dgm:pt>
    <dgm:pt modelId="{8BB95B14-3565-4E87-96D0-EE3E7600C0EE}" type="pres">
      <dgm:prSet presAssocID="{23B6025E-EDA9-4589-8A8B-0165D5199402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28EFF6D8-8853-4FAA-8185-856FB729E69C}" type="pres">
      <dgm:prSet presAssocID="{E12ABB10-C2A3-46D0-8D8B-C05DB9B7D7A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1CAE6-1BEE-4C06-B3D0-D42E49A9C50D}" type="pres">
      <dgm:prSet presAssocID="{72A5587F-1C61-4207-BDD5-0F0C45AFA32B}" presName="parTrans" presStyleLbl="sibTrans2D1" presStyleIdx="2" presStyleCnt="11"/>
      <dgm:spPr/>
      <dgm:t>
        <a:bodyPr/>
        <a:lstStyle/>
        <a:p>
          <a:endParaRPr lang="en-US"/>
        </a:p>
      </dgm:t>
    </dgm:pt>
    <dgm:pt modelId="{EDA066C1-753C-4568-8ED9-2A18B944E644}" type="pres">
      <dgm:prSet presAssocID="{72A5587F-1C61-4207-BDD5-0F0C45AFA32B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8126FFE3-F410-4B09-9428-E0A406E82513}" type="pres">
      <dgm:prSet presAssocID="{1FF62EA6-4388-4B0A-A230-DE9F9223DA34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5A6F-B999-495B-8D7E-EF21951FCFA2}" type="pres">
      <dgm:prSet presAssocID="{5AECD33C-F283-445F-9AD6-55CCFE85F533}" presName="parTrans" presStyleLbl="sibTrans2D1" presStyleIdx="3" presStyleCnt="11"/>
      <dgm:spPr/>
      <dgm:t>
        <a:bodyPr/>
        <a:lstStyle/>
        <a:p>
          <a:endParaRPr lang="en-US"/>
        </a:p>
      </dgm:t>
    </dgm:pt>
    <dgm:pt modelId="{A615E1D8-38E2-4A77-9BE6-343F30FDAFB4}" type="pres">
      <dgm:prSet presAssocID="{5AECD33C-F283-445F-9AD6-55CCFE85F533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ED7E79FD-33A6-4376-BC15-A0364F62D598}" type="pres">
      <dgm:prSet presAssocID="{4535DB99-5535-46FD-9B45-0F78BC87CF56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308F3-A006-4B53-858E-B415AF97FB70}" type="pres">
      <dgm:prSet presAssocID="{20FA5336-C08C-4976-9175-7C0D8D5C2923}" presName="parTrans" presStyleLbl="sibTrans2D1" presStyleIdx="4" presStyleCnt="11"/>
      <dgm:spPr/>
      <dgm:t>
        <a:bodyPr/>
        <a:lstStyle/>
        <a:p>
          <a:endParaRPr lang="en-US"/>
        </a:p>
      </dgm:t>
    </dgm:pt>
    <dgm:pt modelId="{C3B4D55E-667E-4C2D-A367-D706269FC5F2}" type="pres">
      <dgm:prSet presAssocID="{20FA5336-C08C-4976-9175-7C0D8D5C2923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F51ED05E-92F5-47B8-87A5-FE3B1F76A86B}" type="pres">
      <dgm:prSet presAssocID="{EB137F10-E551-4730-B5D3-59264A601CD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DC172-9524-4015-8702-462E1A8308C3}" type="pres">
      <dgm:prSet presAssocID="{15056664-0492-41FE-BEA1-AE40D05057EB}" presName="parTrans" presStyleLbl="sibTrans2D1" presStyleIdx="5" presStyleCnt="11"/>
      <dgm:spPr/>
      <dgm:t>
        <a:bodyPr/>
        <a:lstStyle/>
        <a:p>
          <a:endParaRPr lang="en-US"/>
        </a:p>
      </dgm:t>
    </dgm:pt>
    <dgm:pt modelId="{C0CEB2D9-EE61-47A0-97E6-0FB73916630A}" type="pres">
      <dgm:prSet presAssocID="{15056664-0492-41FE-BEA1-AE40D05057EB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9AB3AE2F-780A-4037-A83E-5A5578C021E1}" type="pres">
      <dgm:prSet presAssocID="{6692457E-0D63-4FD6-889A-4C549067D73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253F8-25C5-44B4-83C0-23AA099361E7}" type="pres">
      <dgm:prSet presAssocID="{970DDFA1-5C6E-4905-BDD2-04F390B360F7}" presName="parTrans" presStyleLbl="sibTrans2D1" presStyleIdx="6" presStyleCnt="11"/>
      <dgm:spPr/>
      <dgm:t>
        <a:bodyPr/>
        <a:lstStyle/>
        <a:p>
          <a:endParaRPr lang="en-US"/>
        </a:p>
      </dgm:t>
    </dgm:pt>
    <dgm:pt modelId="{571441D9-5FC5-4F25-AF56-8A97910FE33D}" type="pres">
      <dgm:prSet presAssocID="{970DDFA1-5C6E-4905-BDD2-04F390B360F7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86FD13B6-E40C-450A-936D-2506F2285676}" type="pres">
      <dgm:prSet presAssocID="{BEFAD8B1-6486-44B4-9F38-437D1AF8D17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09E4B-903C-40A9-92CA-2A0A0A832116}" type="pres">
      <dgm:prSet presAssocID="{4082CF10-EAF9-42BD-B79B-6E6BB1019057}" presName="parTrans" presStyleLbl="sibTrans2D1" presStyleIdx="7" presStyleCnt="11"/>
      <dgm:spPr/>
      <dgm:t>
        <a:bodyPr/>
        <a:lstStyle/>
        <a:p>
          <a:endParaRPr lang="en-US"/>
        </a:p>
      </dgm:t>
    </dgm:pt>
    <dgm:pt modelId="{44B3E18B-8C3C-4244-8597-18A2FECAEE95}" type="pres">
      <dgm:prSet presAssocID="{4082CF10-EAF9-42BD-B79B-6E6BB1019057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C0BDCE6A-BF51-4DBE-89A8-91D727CF25CC}" type="pres">
      <dgm:prSet presAssocID="{2E377177-BE4D-4331-82D3-4B701705A74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49B96-FFD2-4A09-A1FC-DCAE84853341}" type="pres">
      <dgm:prSet presAssocID="{1FB99857-CB0D-4F32-B20C-3BB2CA036010}" presName="parTrans" presStyleLbl="sibTrans2D1" presStyleIdx="8" presStyleCnt="11"/>
      <dgm:spPr/>
      <dgm:t>
        <a:bodyPr/>
        <a:lstStyle/>
        <a:p>
          <a:endParaRPr lang="en-US"/>
        </a:p>
      </dgm:t>
    </dgm:pt>
    <dgm:pt modelId="{04746B8C-04DD-4A0A-AD99-0E0B878F8BCE}" type="pres">
      <dgm:prSet presAssocID="{1FB99857-CB0D-4F32-B20C-3BB2CA036010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C4522041-F92A-4F13-A9B8-12DE066DEFEF}" type="pres">
      <dgm:prSet presAssocID="{A8888163-631E-4ABD-825D-C0ED28BA67B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4781B-24AB-41F1-A839-85A6A75E404D}" type="pres">
      <dgm:prSet presAssocID="{A6E562C8-4AF1-448A-9D62-FBD7CBF45378}" presName="parTrans" presStyleLbl="sibTrans2D1" presStyleIdx="9" presStyleCnt="11"/>
      <dgm:spPr/>
      <dgm:t>
        <a:bodyPr/>
        <a:lstStyle/>
        <a:p>
          <a:endParaRPr lang="en-US"/>
        </a:p>
      </dgm:t>
    </dgm:pt>
    <dgm:pt modelId="{C4A39FC7-7F24-4AB1-B2A2-5D16586A3BBA}" type="pres">
      <dgm:prSet presAssocID="{A6E562C8-4AF1-448A-9D62-FBD7CBF45378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29B6BDDF-C930-4559-ACBD-1CCE1F9A6E3A}" type="pres">
      <dgm:prSet presAssocID="{8B21F79E-3277-4BB3-81D8-69B05D82CAC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A208F-8C00-40DA-A5DC-D4F679BF8648}" type="pres">
      <dgm:prSet presAssocID="{0ACBB62A-8BC6-40C9-88C3-9803C047DC9F}" presName="parTrans" presStyleLbl="sibTrans2D1" presStyleIdx="10" presStyleCnt="11"/>
      <dgm:spPr/>
      <dgm:t>
        <a:bodyPr/>
        <a:lstStyle/>
        <a:p>
          <a:endParaRPr lang="en-US"/>
        </a:p>
      </dgm:t>
    </dgm:pt>
    <dgm:pt modelId="{BB7188BA-A993-41DB-A7A6-12F9956B8BAA}" type="pres">
      <dgm:prSet presAssocID="{0ACBB62A-8BC6-40C9-88C3-9803C047DC9F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ADF9BB4E-1F62-4F44-AD51-5870C46ACEFA}" type="pres">
      <dgm:prSet presAssocID="{BC5991A6-A70E-49D5-B633-2C79A1B9A25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CDB0A-8C93-4813-8421-3DA54D52EADB}" type="presOf" srcId="{A6E562C8-4AF1-448A-9D62-FBD7CBF45378}" destId="{C4A39FC7-7F24-4AB1-B2A2-5D16586A3BBA}" srcOrd="1" destOrd="0" presId="urn:microsoft.com/office/officeart/2005/8/layout/radial5"/>
    <dgm:cxn modelId="{4E16CB3F-2A5F-4703-9A67-2594481491BA}" srcId="{FB0AD0E0-6AF4-4B61-A0EC-C419F4429FC6}" destId="{8B21F79E-3277-4BB3-81D8-69B05D82CAC1}" srcOrd="9" destOrd="0" parTransId="{A6E562C8-4AF1-448A-9D62-FBD7CBF45378}" sibTransId="{1C989A42-526F-4520-B5BF-13C4F8F46C81}"/>
    <dgm:cxn modelId="{DE8A32DD-20E2-4774-BE20-F7EB499B2023}" type="presOf" srcId="{15056664-0492-41FE-BEA1-AE40D05057EB}" destId="{C0CEB2D9-EE61-47A0-97E6-0FB73916630A}" srcOrd="1" destOrd="0" presId="urn:microsoft.com/office/officeart/2005/8/layout/radial5"/>
    <dgm:cxn modelId="{C400473F-751D-4ACB-A4DD-44512F709D3C}" type="presOf" srcId="{A8888163-631E-4ABD-825D-C0ED28BA67B2}" destId="{C4522041-F92A-4F13-A9B8-12DE066DEFEF}" srcOrd="0" destOrd="0" presId="urn:microsoft.com/office/officeart/2005/8/layout/radial5"/>
    <dgm:cxn modelId="{C172F4A2-CEE9-417B-90E1-8225911E6D0A}" type="presOf" srcId="{4082CF10-EAF9-42BD-B79B-6E6BB1019057}" destId="{EC809E4B-903C-40A9-92CA-2A0A0A832116}" srcOrd="0" destOrd="0" presId="urn:microsoft.com/office/officeart/2005/8/layout/radial5"/>
    <dgm:cxn modelId="{E5318F66-51FE-43E2-81A4-974C7580DDFD}" type="presOf" srcId="{1FB99857-CB0D-4F32-B20C-3BB2CA036010}" destId="{B6D49B96-FFD2-4A09-A1FC-DCAE84853341}" srcOrd="0" destOrd="0" presId="urn:microsoft.com/office/officeart/2005/8/layout/radial5"/>
    <dgm:cxn modelId="{70E28F71-329F-4991-9CB4-1695EC849928}" type="presOf" srcId="{EB137F10-E551-4730-B5D3-59264A601CDA}" destId="{F51ED05E-92F5-47B8-87A5-FE3B1F76A86B}" srcOrd="0" destOrd="0" presId="urn:microsoft.com/office/officeart/2005/8/layout/radial5"/>
    <dgm:cxn modelId="{A6CD9B99-F675-426B-91D9-A423E15B40B3}" type="presOf" srcId="{FB0AD0E0-6AF4-4B61-A0EC-C419F4429FC6}" destId="{CEA3E246-BB2B-4793-933F-A6532615FE51}" srcOrd="0" destOrd="0" presId="urn:microsoft.com/office/officeart/2005/8/layout/radial5"/>
    <dgm:cxn modelId="{CE0CCC3C-D45C-4718-82B4-B69FE3C9A1B1}" type="presOf" srcId="{0ACBB62A-8BC6-40C9-88C3-9803C047DC9F}" destId="{BB7188BA-A993-41DB-A7A6-12F9956B8BAA}" srcOrd="1" destOrd="0" presId="urn:microsoft.com/office/officeart/2005/8/layout/radial5"/>
    <dgm:cxn modelId="{0875CF54-E3E2-46E6-8E56-2E39DECD3122}" srcId="{8F4E8CA5-72D7-4030-968E-39F702761718}" destId="{0FFF5A1F-CE82-4240-85EB-688E6A915FB8}" srcOrd="1" destOrd="0" parTransId="{E095134A-EEEF-4E83-8416-6243189B8D41}" sibTransId="{AF1E36B6-2608-4B17-8E3C-EDC0AC6A4C9C}"/>
    <dgm:cxn modelId="{9FB81367-109C-4329-B2D7-11FFB551926B}" srcId="{FB0AD0E0-6AF4-4B61-A0EC-C419F4429FC6}" destId="{BEFAD8B1-6486-44B4-9F38-437D1AF8D17F}" srcOrd="6" destOrd="0" parTransId="{970DDFA1-5C6E-4905-BDD2-04F390B360F7}" sibTransId="{92275CA5-4998-4D7B-B8B6-83B5166A5C2F}"/>
    <dgm:cxn modelId="{97F95B2E-C058-415E-892A-EE1123950143}" type="presOf" srcId="{0ACBB62A-8BC6-40C9-88C3-9803C047DC9F}" destId="{D63A208F-8C00-40DA-A5DC-D4F679BF8648}" srcOrd="0" destOrd="0" presId="urn:microsoft.com/office/officeart/2005/8/layout/radial5"/>
    <dgm:cxn modelId="{16EEBB7F-530E-4829-B116-DB873C2B6633}" type="presOf" srcId="{5AECD33C-F283-445F-9AD6-55CCFE85F533}" destId="{A615E1D8-38E2-4A77-9BE6-343F30FDAFB4}" srcOrd="1" destOrd="0" presId="urn:microsoft.com/office/officeart/2005/8/layout/radial5"/>
    <dgm:cxn modelId="{6BB317FA-9289-4447-B39B-C87773344A4C}" srcId="{FB0AD0E0-6AF4-4B61-A0EC-C419F4429FC6}" destId="{2E377177-BE4D-4331-82D3-4B701705A746}" srcOrd="7" destOrd="0" parTransId="{4082CF10-EAF9-42BD-B79B-6E6BB1019057}" sibTransId="{DBE0CAF6-4E30-4808-99E0-1B9ABBBF25ED}"/>
    <dgm:cxn modelId="{F6984F8E-2C3C-4808-BF61-B5319DB689F0}" type="presOf" srcId="{6692457E-0D63-4FD6-889A-4C549067D73C}" destId="{9AB3AE2F-780A-4037-A83E-5A5578C021E1}" srcOrd="0" destOrd="0" presId="urn:microsoft.com/office/officeart/2005/8/layout/radial5"/>
    <dgm:cxn modelId="{A5A8E001-41A1-45F6-89A0-F00CF4749E85}" type="presOf" srcId="{8F4E8CA5-72D7-4030-968E-39F702761718}" destId="{AD5F1310-8DA5-4423-AB86-5A70DAC07772}" srcOrd="0" destOrd="0" presId="urn:microsoft.com/office/officeart/2005/8/layout/radial5"/>
    <dgm:cxn modelId="{85E6202D-AC2A-49BF-9496-974F86349DC9}" srcId="{FB0AD0E0-6AF4-4B61-A0EC-C419F4429FC6}" destId="{6692457E-0D63-4FD6-889A-4C549067D73C}" srcOrd="5" destOrd="0" parTransId="{15056664-0492-41FE-BEA1-AE40D05057EB}" sibTransId="{D05DF6CF-CED4-4BD7-9D48-C694346D5ADD}"/>
    <dgm:cxn modelId="{3C27F118-BE14-454D-923E-D56DA3782B6C}" srcId="{8F4E8CA5-72D7-4030-968E-39F702761718}" destId="{FB0AD0E0-6AF4-4B61-A0EC-C419F4429FC6}" srcOrd="0" destOrd="0" parTransId="{D81F35B1-0E48-4AD5-9A3C-5423096DBA18}" sibTransId="{09645C71-0C97-4A90-9651-0A67256BEBD1}"/>
    <dgm:cxn modelId="{BCA1B7DF-E218-4E6C-8DC6-A9D4C1BEC9AB}" type="presOf" srcId="{23B6025E-EDA9-4589-8A8B-0165D5199402}" destId="{8BB95B14-3565-4E87-96D0-EE3E7600C0EE}" srcOrd="1" destOrd="0" presId="urn:microsoft.com/office/officeart/2005/8/layout/radial5"/>
    <dgm:cxn modelId="{AE6986F8-9DB6-4807-8091-86C5666BACB3}" srcId="{FB0AD0E0-6AF4-4B61-A0EC-C419F4429FC6}" destId="{B9FCEC4C-0A33-4233-8D0C-134914BD2EB3}" srcOrd="0" destOrd="0" parTransId="{53152DC9-E13A-47A2-AC0E-171CDD4204C0}" sibTransId="{A170E88E-AF69-4E09-9A10-636373911003}"/>
    <dgm:cxn modelId="{106D94C8-679B-46DE-8BCF-54EA5A221FA8}" srcId="{FB0AD0E0-6AF4-4B61-A0EC-C419F4429FC6}" destId="{BC5991A6-A70E-49D5-B633-2C79A1B9A254}" srcOrd="10" destOrd="0" parTransId="{0ACBB62A-8BC6-40C9-88C3-9803C047DC9F}" sibTransId="{C3133216-6DE4-4A59-A716-18C01C96C924}"/>
    <dgm:cxn modelId="{D6C776A0-2B7A-4617-BB50-DFD512814E99}" srcId="{FB0AD0E0-6AF4-4B61-A0EC-C419F4429FC6}" destId="{EB137F10-E551-4730-B5D3-59264A601CDA}" srcOrd="4" destOrd="0" parTransId="{20FA5336-C08C-4976-9175-7C0D8D5C2923}" sibTransId="{10F2872F-8C29-488E-9637-E69CB20F79E6}"/>
    <dgm:cxn modelId="{26AD7C12-8FDF-4AB7-938F-349514F38396}" type="presOf" srcId="{1FB99857-CB0D-4F32-B20C-3BB2CA036010}" destId="{04746B8C-04DD-4A0A-AD99-0E0B878F8BCE}" srcOrd="1" destOrd="0" presId="urn:microsoft.com/office/officeart/2005/8/layout/radial5"/>
    <dgm:cxn modelId="{42ECB186-3CC6-4CD0-A746-B4B4C4FF12BA}" type="presOf" srcId="{53152DC9-E13A-47A2-AC0E-171CDD4204C0}" destId="{F98BD439-5153-47E4-B4E5-C2E0310D72E6}" srcOrd="0" destOrd="0" presId="urn:microsoft.com/office/officeart/2005/8/layout/radial5"/>
    <dgm:cxn modelId="{DE1FCA64-9459-40A2-B44B-43D0ED6BAD96}" type="presOf" srcId="{A6E562C8-4AF1-448A-9D62-FBD7CBF45378}" destId="{E764781B-24AB-41F1-A839-85A6A75E404D}" srcOrd="0" destOrd="0" presId="urn:microsoft.com/office/officeart/2005/8/layout/radial5"/>
    <dgm:cxn modelId="{1DB0CB9B-48D4-4C51-84DC-2EBFAD18E8D7}" srcId="{FB0AD0E0-6AF4-4B61-A0EC-C419F4429FC6}" destId="{4535DB99-5535-46FD-9B45-0F78BC87CF56}" srcOrd="3" destOrd="0" parTransId="{5AECD33C-F283-445F-9AD6-55CCFE85F533}" sibTransId="{6058CF41-4AC6-4549-86B0-801CAD8A2EED}"/>
    <dgm:cxn modelId="{C16546B2-BE82-41D2-A62F-F0A04CBE5236}" type="presOf" srcId="{BEFAD8B1-6486-44B4-9F38-437D1AF8D17F}" destId="{86FD13B6-E40C-450A-936D-2506F2285676}" srcOrd="0" destOrd="0" presId="urn:microsoft.com/office/officeart/2005/8/layout/radial5"/>
    <dgm:cxn modelId="{39644386-2100-4B19-B043-7B185DBB8663}" type="presOf" srcId="{B9FCEC4C-0A33-4233-8D0C-134914BD2EB3}" destId="{F83AEE1A-89B2-45D7-9279-A2C63BEF0551}" srcOrd="0" destOrd="0" presId="urn:microsoft.com/office/officeart/2005/8/layout/radial5"/>
    <dgm:cxn modelId="{65B17A7C-5E59-4619-9B40-D4058DD565B8}" type="presOf" srcId="{2E377177-BE4D-4331-82D3-4B701705A746}" destId="{C0BDCE6A-BF51-4DBE-89A8-91D727CF25CC}" srcOrd="0" destOrd="0" presId="urn:microsoft.com/office/officeart/2005/8/layout/radial5"/>
    <dgm:cxn modelId="{6FA5279E-9115-4183-9BFB-72B75636C602}" srcId="{FB0AD0E0-6AF4-4B61-A0EC-C419F4429FC6}" destId="{1FF62EA6-4388-4B0A-A230-DE9F9223DA34}" srcOrd="2" destOrd="0" parTransId="{72A5587F-1C61-4207-BDD5-0F0C45AFA32B}" sibTransId="{25F4A6BF-2820-47BA-941B-B249808AB20F}"/>
    <dgm:cxn modelId="{CA9E791F-EF19-45AD-9D73-47764D655127}" srcId="{FB0AD0E0-6AF4-4B61-A0EC-C419F4429FC6}" destId="{A8888163-631E-4ABD-825D-C0ED28BA67B2}" srcOrd="8" destOrd="0" parTransId="{1FB99857-CB0D-4F32-B20C-3BB2CA036010}" sibTransId="{F6DCC2C7-6D36-4C6E-9CD9-131FA2ADE311}"/>
    <dgm:cxn modelId="{6EBB43F0-30F4-45B6-B1C9-DB7CAD6B9C63}" srcId="{8F4E8CA5-72D7-4030-968E-39F702761718}" destId="{24E7973D-C384-4DF2-A8D5-AF961F2E1F00}" srcOrd="2" destOrd="0" parTransId="{2BBD05FA-2C21-4540-B2B7-857723E36707}" sibTransId="{824B0EAE-6F76-4397-9056-BAB66D9B4862}"/>
    <dgm:cxn modelId="{B53F1313-B471-4E91-AF9A-C26EECDAF08F}" srcId="{8F4E8CA5-72D7-4030-968E-39F702761718}" destId="{6947C331-FE20-4BD2-894A-A657469364D3}" srcOrd="5" destOrd="0" parTransId="{0975D620-7DB5-4E75-AFAD-9E37E6FE7D40}" sibTransId="{9347077A-52FB-4825-BE05-F6DF7721652C}"/>
    <dgm:cxn modelId="{71E28C30-E598-4EFC-BF5D-EA1FAB2BD1B7}" type="presOf" srcId="{5AECD33C-F283-445F-9AD6-55CCFE85F533}" destId="{4F505A6F-B999-495B-8D7E-EF21951FCFA2}" srcOrd="0" destOrd="0" presId="urn:microsoft.com/office/officeart/2005/8/layout/radial5"/>
    <dgm:cxn modelId="{11A23FF2-608C-4661-B10C-8FB9C522C366}" type="presOf" srcId="{1FF62EA6-4388-4B0A-A230-DE9F9223DA34}" destId="{8126FFE3-F410-4B09-9428-E0A406E82513}" srcOrd="0" destOrd="0" presId="urn:microsoft.com/office/officeart/2005/8/layout/radial5"/>
    <dgm:cxn modelId="{6073D0B6-AC6B-4F90-AC97-3A06F06FEBE0}" type="presOf" srcId="{72A5587F-1C61-4207-BDD5-0F0C45AFA32B}" destId="{EDA066C1-753C-4568-8ED9-2A18B944E644}" srcOrd="1" destOrd="0" presId="urn:microsoft.com/office/officeart/2005/8/layout/radial5"/>
    <dgm:cxn modelId="{90D3BE2B-2BD1-4F56-9623-7DE4FD05F93B}" type="presOf" srcId="{4535DB99-5535-46FD-9B45-0F78BC87CF56}" destId="{ED7E79FD-33A6-4376-BC15-A0364F62D598}" srcOrd="0" destOrd="0" presId="urn:microsoft.com/office/officeart/2005/8/layout/radial5"/>
    <dgm:cxn modelId="{63183612-F1D1-4FFD-B884-AF273B2047F4}" type="presOf" srcId="{72A5587F-1C61-4207-BDD5-0F0C45AFA32B}" destId="{D941CAE6-1BEE-4C06-B3D0-D42E49A9C50D}" srcOrd="0" destOrd="0" presId="urn:microsoft.com/office/officeart/2005/8/layout/radial5"/>
    <dgm:cxn modelId="{31A2D80A-9925-4B67-926F-259DBF7D5E80}" type="presOf" srcId="{E12ABB10-C2A3-46D0-8D8B-C05DB9B7D7A7}" destId="{28EFF6D8-8853-4FAA-8185-856FB729E69C}" srcOrd="0" destOrd="0" presId="urn:microsoft.com/office/officeart/2005/8/layout/radial5"/>
    <dgm:cxn modelId="{9E588EF5-83FF-4E61-8951-F07BF560B89C}" type="presOf" srcId="{23B6025E-EDA9-4589-8A8B-0165D5199402}" destId="{ABF6B2CB-D74E-457E-A788-50C91C8D8D87}" srcOrd="0" destOrd="0" presId="urn:microsoft.com/office/officeart/2005/8/layout/radial5"/>
    <dgm:cxn modelId="{5AF902D3-5813-4507-A759-FC6F2FE3FE76}" type="presOf" srcId="{970DDFA1-5C6E-4905-BDD2-04F390B360F7}" destId="{571441D9-5FC5-4F25-AF56-8A97910FE33D}" srcOrd="1" destOrd="0" presId="urn:microsoft.com/office/officeart/2005/8/layout/radial5"/>
    <dgm:cxn modelId="{B48AF610-C572-4436-A760-E470487311B8}" type="presOf" srcId="{8B21F79E-3277-4BB3-81D8-69B05D82CAC1}" destId="{29B6BDDF-C930-4559-ACBD-1CCE1F9A6E3A}" srcOrd="0" destOrd="0" presId="urn:microsoft.com/office/officeart/2005/8/layout/radial5"/>
    <dgm:cxn modelId="{4F0F60FA-C8F0-4749-9539-CED8C9D40ADD}" type="presOf" srcId="{20FA5336-C08C-4976-9175-7C0D8D5C2923}" destId="{C3B4D55E-667E-4C2D-A367-D706269FC5F2}" srcOrd="1" destOrd="0" presId="urn:microsoft.com/office/officeart/2005/8/layout/radial5"/>
    <dgm:cxn modelId="{D585D1A4-66BC-40DF-9643-5261CB912D09}" type="presOf" srcId="{53152DC9-E13A-47A2-AC0E-171CDD4204C0}" destId="{EA3A3232-1259-472A-95E6-6B4EDD934050}" srcOrd="1" destOrd="0" presId="urn:microsoft.com/office/officeart/2005/8/layout/radial5"/>
    <dgm:cxn modelId="{6F645446-2310-4483-8150-2C298A8941E1}" type="presOf" srcId="{15056664-0492-41FE-BEA1-AE40D05057EB}" destId="{1B4DC172-9524-4015-8702-462E1A8308C3}" srcOrd="0" destOrd="0" presId="urn:microsoft.com/office/officeart/2005/8/layout/radial5"/>
    <dgm:cxn modelId="{B485F5DD-D9AC-4B63-9F3F-3CC78BEED0D8}" type="presOf" srcId="{BC5991A6-A70E-49D5-B633-2C79A1B9A254}" destId="{ADF9BB4E-1F62-4F44-AD51-5870C46ACEFA}" srcOrd="0" destOrd="0" presId="urn:microsoft.com/office/officeart/2005/8/layout/radial5"/>
    <dgm:cxn modelId="{9DD451A4-7BA9-4115-BBE9-A4C5D609D534}" srcId="{8F4E8CA5-72D7-4030-968E-39F702761718}" destId="{1BFBE015-A717-4025-A518-7CF6630519D4}" srcOrd="3" destOrd="0" parTransId="{F517EAE0-642D-49E7-BA47-BA3FD9782FCF}" sibTransId="{2E277AF0-C3D2-47C2-A7B3-9F6FF28DA80B}"/>
    <dgm:cxn modelId="{DDFC56C3-878D-4EE7-9F4F-75472D5E7512}" srcId="{8F4E8CA5-72D7-4030-968E-39F702761718}" destId="{ACE66E7A-B054-4290-B6F7-D33DD8613838}" srcOrd="4" destOrd="0" parTransId="{B704DA95-E079-47FA-97B4-DC919C588951}" sibTransId="{2BE7A97A-5C72-4B5A-8FFF-89213004A968}"/>
    <dgm:cxn modelId="{B29B0459-6365-4DFD-AF3C-76C94B580879}" type="presOf" srcId="{20FA5336-C08C-4976-9175-7C0D8D5C2923}" destId="{A81308F3-A006-4B53-858E-B415AF97FB70}" srcOrd="0" destOrd="0" presId="urn:microsoft.com/office/officeart/2005/8/layout/radial5"/>
    <dgm:cxn modelId="{87207A69-EFBF-4929-8CCD-D9B3B953A5D1}" type="presOf" srcId="{970DDFA1-5C6E-4905-BDD2-04F390B360F7}" destId="{415253F8-25C5-44B4-83C0-23AA099361E7}" srcOrd="0" destOrd="0" presId="urn:microsoft.com/office/officeart/2005/8/layout/radial5"/>
    <dgm:cxn modelId="{3AB4515A-5567-4151-97F9-4A4AB32B066C}" srcId="{FB0AD0E0-6AF4-4B61-A0EC-C419F4429FC6}" destId="{E12ABB10-C2A3-46D0-8D8B-C05DB9B7D7A7}" srcOrd="1" destOrd="0" parTransId="{23B6025E-EDA9-4589-8A8B-0165D5199402}" sibTransId="{5930C0C4-C7BF-4F8C-B6A7-9B83DE741223}"/>
    <dgm:cxn modelId="{13A1811D-A981-423C-A326-4105D2A523E5}" type="presOf" srcId="{4082CF10-EAF9-42BD-B79B-6E6BB1019057}" destId="{44B3E18B-8C3C-4244-8597-18A2FECAEE95}" srcOrd="1" destOrd="0" presId="urn:microsoft.com/office/officeart/2005/8/layout/radial5"/>
    <dgm:cxn modelId="{B6B8CB7A-1375-467B-B20C-200456DE1393}" type="presParOf" srcId="{AD5F1310-8DA5-4423-AB86-5A70DAC07772}" destId="{CEA3E246-BB2B-4793-933F-A6532615FE51}" srcOrd="0" destOrd="0" presId="urn:microsoft.com/office/officeart/2005/8/layout/radial5"/>
    <dgm:cxn modelId="{4A0496C0-7DC1-491C-B1E6-DDB87DD7D028}" type="presParOf" srcId="{AD5F1310-8DA5-4423-AB86-5A70DAC07772}" destId="{F98BD439-5153-47E4-B4E5-C2E0310D72E6}" srcOrd="1" destOrd="0" presId="urn:microsoft.com/office/officeart/2005/8/layout/radial5"/>
    <dgm:cxn modelId="{5451D274-BEB8-47C7-90CF-B78B8CA127C7}" type="presParOf" srcId="{F98BD439-5153-47E4-B4E5-C2E0310D72E6}" destId="{EA3A3232-1259-472A-95E6-6B4EDD934050}" srcOrd="0" destOrd="0" presId="urn:microsoft.com/office/officeart/2005/8/layout/radial5"/>
    <dgm:cxn modelId="{0B807E21-9410-478A-875F-57F8DBB17F8B}" type="presParOf" srcId="{AD5F1310-8DA5-4423-AB86-5A70DAC07772}" destId="{F83AEE1A-89B2-45D7-9279-A2C63BEF0551}" srcOrd="2" destOrd="0" presId="urn:microsoft.com/office/officeart/2005/8/layout/radial5"/>
    <dgm:cxn modelId="{6DADD0E6-DE20-4077-ABE1-B068FCB0E2A6}" type="presParOf" srcId="{AD5F1310-8DA5-4423-AB86-5A70DAC07772}" destId="{ABF6B2CB-D74E-457E-A788-50C91C8D8D87}" srcOrd="3" destOrd="0" presId="urn:microsoft.com/office/officeart/2005/8/layout/radial5"/>
    <dgm:cxn modelId="{7A9E59C4-5F6A-4D2F-8093-14BDDAE0239E}" type="presParOf" srcId="{ABF6B2CB-D74E-457E-A788-50C91C8D8D87}" destId="{8BB95B14-3565-4E87-96D0-EE3E7600C0EE}" srcOrd="0" destOrd="0" presId="urn:microsoft.com/office/officeart/2005/8/layout/radial5"/>
    <dgm:cxn modelId="{D3E2373E-7025-4D69-8EF8-CE185D3BB0AF}" type="presParOf" srcId="{AD5F1310-8DA5-4423-AB86-5A70DAC07772}" destId="{28EFF6D8-8853-4FAA-8185-856FB729E69C}" srcOrd="4" destOrd="0" presId="urn:microsoft.com/office/officeart/2005/8/layout/radial5"/>
    <dgm:cxn modelId="{732A36A3-0981-40A4-A898-8559A921A832}" type="presParOf" srcId="{AD5F1310-8DA5-4423-AB86-5A70DAC07772}" destId="{D941CAE6-1BEE-4C06-B3D0-D42E49A9C50D}" srcOrd="5" destOrd="0" presId="urn:microsoft.com/office/officeart/2005/8/layout/radial5"/>
    <dgm:cxn modelId="{1504D4A2-7BB6-4249-9DC8-1A2A818296A5}" type="presParOf" srcId="{D941CAE6-1BEE-4C06-B3D0-D42E49A9C50D}" destId="{EDA066C1-753C-4568-8ED9-2A18B944E644}" srcOrd="0" destOrd="0" presId="urn:microsoft.com/office/officeart/2005/8/layout/radial5"/>
    <dgm:cxn modelId="{A4B7C800-B689-4AD1-B229-2C2E8E337698}" type="presParOf" srcId="{AD5F1310-8DA5-4423-AB86-5A70DAC07772}" destId="{8126FFE3-F410-4B09-9428-E0A406E82513}" srcOrd="6" destOrd="0" presId="urn:microsoft.com/office/officeart/2005/8/layout/radial5"/>
    <dgm:cxn modelId="{F08CE26A-592F-419A-B468-5BA7F9ABE97A}" type="presParOf" srcId="{AD5F1310-8DA5-4423-AB86-5A70DAC07772}" destId="{4F505A6F-B999-495B-8D7E-EF21951FCFA2}" srcOrd="7" destOrd="0" presId="urn:microsoft.com/office/officeart/2005/8/layout/radial5"/>
    <dgm:cxn modelId="{3DDDDC46-3C13-4BC9-B8BC-F18E47E24A39}" type="presParOf" srcId="{4F505A6F-B999-495B-8D7E-EF21951FCFA2}" destId="{A615E1D8-38E2-4A77-9BE6-343F30FDAFB4}" srcOrd="0" destOrd="0" presId="urn:microsoft.com/office/officeart/2005/8/layout/radial5"/>
    <dgm:cxn modelId="{DAE4880C-FF56-4043-8649-3FAF7CFAB649}" type="presParOf" srcId="{AD5F1310-8DA5-4423-AB86-5A70DAC07772}" destId="{ED7E79FD-33A6-4376-BC15-A0364F62D598}" srcOrd="8" destOrd="0" presId="urn:microsoft.com/office/officeart/2005/8/layout/radial5"/>
    <dgm:cxn modelId="{2A12F440-8447-408A-AD9D-37F2BDB3AA6A}" type="presParOf" srcId="{AD5F1310-8DA5-4423-AB86-5A70DAC07772}" destId="{A81308F3-A006-4B53-858E-B415AF97FB70}" srcOrd="9" destOrd="0" presId="urn:microsoft.com/office/officeart/2005/8/layout/radial5"/>
    <dgm:cxn modelId="{0AC0B025-E2B2-41BD-8B61-AF71C76EDA92}" type="presParOf" srcId="{A81308F3-A006-4B53-858E-B415AF97FB70}" destId="{C3B4D55E-667E-4C2D-A367-D706269FC5F2}" srcOrd="0" destOrd="0" presId="urn:microsoft.com/office/officeart/2005/8/layout/radial5"/>
    <dgm:cxn modelId="{DEE21409-1CB6-417A-8C41-32D27FC10A63}" type="presParOf" srcId="{AD5F1310-8DA5-4423-AB86-5A70DAC07772}" destId="{F51ED05E-92F5-47B8-87A5-FE3B1F76A86B}" srcOrd="10" destOrd="0" presId="urn:microsoft.com/office/officeart/2005/8/layout/radial5"/>
    <dgm:cxn modelId="{0843BF3F-5A3A-4A07-B203-D27169D677AB}" type="presParOf" srcId="{AD5F1310-8DA5-4423-AB86-5A70DAC07772}" destId="{1B4DC172-9524-4015-8702-462E1A8308C3}" srcOrd="11" destOrd="0" presId="urn:microsoft.com/office/officeart/2005/8/layout/radial5"/>
    <dgm:cxn modelId="{75E55D4E-AC6B-4985-AC53-45B8FFF4468F}" type="presParOf" srcId="{1B4DC172-9524-4015-8702-462E1A8308C3}" destId="{C0CEB2D9-EE61-47A0-97E6-0FB73916630A}" srcOrd="0" destOrd="0" presId="urn:microsoft.com/office/officeart/2005/8/layout/radial5"/>
    <dgm:cxn modelId="{6DD4285D-EECD-4F8C-86AA-5FFCCD14F4D7}" type="presParOf" srcId="{AD5F1310-8DA5-4423-AB86-5A70DAC07772}" destId="{9AB3AE2F-780A-4037-A83E-5A5578C021E1}" srcOrd="12" destOrd="0" presId="urn:microsoft.com/office/officeart/2005/8/layout/radial5"/>
    <dgm:cxn modelId="{0F2798A2-A8E6-4C69-B672-E063F34C5DF7}" type="presParOf" srcId="{AD5F1310-8DA5-4423-AB86-5A70DAC07772}" destId="{415253F8-25C5-44B4-83C0-23AA099361E7}" srcOrd="13" destOrd="0" presId="urn:microsoft.com/office/officeart/2005/8/layout/radial5"/>
    <dgm:cxn modelId="{20D3A18A-0B53-481B-A395-D1BFEA5C52F3}" type="presParOf" srcId="{415253F8-25C5-44B4-83C0-23AA099361E7}" destId="{571441D9-5FC5-4F25-AF56-8A97910FE33D}" srcOrd="0" destOrd="0" presId="urn:microsoft.com/office/officeart/2005/8/layout/radial5"/>
    <dgm:cxn modelId="{BDA206E8-6D45-440A-A957-E92A2DEDA31D}" type="presParOf" srcId="{AD5F1310-8DA5-4423-AB86-5A70DAC07772}" destId="{86FD13B6-E40C-450A-936D-2506F2285676}" srcOrd="14" destOrd="0" presId="urn:microsoft.com/office/officeart/2005/8/layout/radial5"/>
    <dgm:cxn modelId="{EE72A1F6-ED75-4DE8-B875-D80904614FB3}" type="presParOf" srcId="{AD5F1310-8DA5-4423-AB86-5A70DAC07772}" destId="{EC809E4B-903C-40A9-92CA-2A0A0A832116}" srcOrd="15" destOrd="0" presId="urn:microsoft.com/office/officeart/2005/8/layout/radial5"/>
    <dgm:cxn modelId="{90C2C4B7-E14B-4716-B1EF-5A412F0B9C03}" type="presParOf" srcId="{EC809E4B-903C-40A9-92CA-2A0A0A832116}" destId="{44B3E18B-8C3C-4244-8597-18A2FECAEE95}" srcOrd="0" destOrd="0" presId="urn:microsoft.com/office/officeart/2005/8/layout/radial5"/>
    <dgm:cxn modelId="{10D67C95-A153-4527-83D5-1A042EE2F924}" type="presParOf" srcId="{AD5F1310-8DA5-4423-AB86-5A70DAC07772}" destId="{C0BDCE6A-BF51-4DBE-89A8-91D727CF25CC}" srcOrd="16" destOrd="0" presId="urn:microsoft.com/office/officeart/2005/8/layout/radial5"/>
    <dgm:cxn modelId="{7089003A-6231-4465-B65A-18599E335244}" type="presParOf" srcId="{AD5F1310-8DA5-4423-AB86-5A70DAC07772}" destId="{B6D49B96-FFD2-4A09-A1FC-DCAE84853341}" srcOrd="17" destOrd="0" presId="urn:microsoft.com/office/officeart/2005/8/layout/radial5"/>
    <dgm:cxn modelId="{739E8B89-032A-43D7-9930-DB009F9FCBCB}" type="presParOf" srcId="{B6D49B96-FFD2-4A09-A1FC-DCAE84853341}" destId="{04746B8C-04DD-4A0A-AD99-0E0B878F8BCE}" srcOrd="0" destOrd="0" presId="urn:microsoft.com/office/officeart/2005/8/layout/radial5"/>
    <dgm:cxn modelId="{DC8AFAE8-1108-4A0A-B75B-255435BF6D1A}" type="presParOf" srcId="{AD5F1310-8DA5-4423-AB86-5A70DAC07772}" destId="{C4522041-F92A-4F13-A9B8-12DE066DEFEF}" srcOrd="18" destOrd="0" presId="urn:microsoft.com/office/officeart/2005/8/layout/radial5"/>
    <dgm:cxn modelId="{0AE7367C-35A1-437A-99A5-2CF90F70CE63}" type="presParOf" srcId="{AD5F1310-8DA5-4423-AB86-5A70DAC07772}" destId="{E764781B-24AB-41F1-A839-85A6A75E404D}" srcOrd="19" destOrd="0" presId="urn:microsoft.com/office/officeart/2005/8/layout/radial5"/>
    <dgm:cxn modelId="{6B73E481-2D66-4BFF-8408-E536A300514C}" type="presParOf" srcId="{E764781B-24AB-41F1-A839-85A6A75E404D}" destId="{C4A39FC7-7F24-4AB1-B2A2-5D16586A3BBA}" srcOrd="0" destOrd="0" presId="urn:microsoft.com/office/officeart/2005/8/layout/radial5"/>
    <dgm:cxn modelId="{814E5DC9-054C-48A2-8EEB-D127B6BF1EFE}" type="presParOf" srcId="{AD5F1310-8DA5-4423-AB86-5A70DAC07772}" destId="{29B6BDDF-C930-4559-ACBD-1CCE1F9A6E3A}" srcOrd="20" destOrd="0" presId="urn:microsoft.com/office/officeart/2005/8/layout/radial5"/>
    <dgm:cxn modelId="{B9F18AAC-B694-4869-9836-06629412EAC7}" type="presParOf" srcId="{AD5F1310-8DA5-4423-AB86-5A70DAC07772}" destId="{D63A208F-8C00-40DA-A5DC-D4F679BF8648}" srcOrd="21" destOrd="0" presId="urn:microsoft.com/office/officeart/2005/8/layout/radial5"/>
    <dgm:cxn modelId="{5381299F-B173-49D7-9E11-69E2A680B1A7}" type="presParOf" srcId="{D63A208F-8C00-40DA-A5DC-D4F679BF8648}" destId="{BB7188BA-A993-41DB-A7A6-12F9956B8BAA}" srcOrd="0" destOrd="0" presId="urn:microsoft.com/office/officeart/2005/8/layout/radial5"/>
    <dgm:cxn modelId="{9CBF949B-EAC0-487E-9A56-53A178283F05}" type="presParOf" srcId="{AD5F1310-8DA5-4423-AB86-5A70DAC07772}" destId="{ADF9BB4E-1F62-4F44-AD51-5870C46ACEFA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70B47-03E7-4E0A-879C-61726495B76C}">
      <dsp:nvSpPr>
        <dsp:cNvPr id="0" name=""/>
        <dsp:cNvSpPr/>
      </dsp:nvSpPr>
      <dsp:spPr>
        <a:xfrm>
          <a:off x="2873116" y="3321638"/>
          <a:ext cx="2102639" cy="21026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DPSCs</a:t>
          </a:r>
          <a:endParaRPr lang="en-US" sz="3400" kern="1200" dirty="0"/>
        </a:p>
      </dsp:txBody>
      <dsp:txXfrm>
        <a:off x="3181040" y="3629562"/>
        <a:ext cx="1486791" cy="1486791"/>
      </dsp:txXfrm>
    </dsp:sp>
    <dsp:sp modelId="{996911B5-F1BC-4040-B659-66ECC4BB3A57}">
      <dsp:nvSpPr>
        <dsp:cNvPr id="0" name=""/>
        <dsp:cNvSpPr/>
      </dsp:nvSpPr>
      <dsp:spPr>
        <a:xfrm rot="10800000">
          <a:off x="736716" y="4073332"/>
          <a:ext cx="2018897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A9185-9E5C-4C6D-A3C0-A158E7AA4E80}">
      <dsp:nvSpPr>
        <dsp:cNvPr id="0" name=""/>
        <dsp:cNvSpPr/>
      </dsp:nvSpPr>
      <dsp:spPr>
        <a:xfrm>
          <a:off x="792" y="3784219"/>
          <a:ext cx="147184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5279" y="3818706"/>
        <a:ext cx="1402873" cy="1108503"/>
      </dsp:txXfrm>
    </dsp:sp>
    <dsp:sp modelId="{DB302260-010F-419E-9784-F27D02B37609}">
      <dsp:nvSpPr>
        <dsp:cNvPr id="0" name=""/>
        <dsp:cNvSpPr/>
      </dsp:nvSpPr>
      <dsp:spPr>
        <a:xfrm rot="12960000">
          <a:off x="1152729" y="2792976"/>
          <a:ext cx="2018897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2627B-A631-42AD-AB17-7C2893094452}">
      <dsp:nvSpPr>
        <dsp:cNvPr id="0" name=""/>
        <dsp:cNvSpPr/>
      </dsp:nvSpPr>
      <dsp:spPr>
        <a:xfrm>
          <a:off x="609593" y="1910524"/>
          <a:ext cx="147184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44080" y="1945011"/>
        <a:ext cx="1402873" cy="1108503"/>
      </dsp:txXfrm>
    </dsp:sp>
    <dsp:sp modelId="{FBF7AEEB-4E14-4308-87CE-6257778F4EEC}">
      <dsp:nvSpPr>
        <dsp:cNvPr id="0" name=""/>
        <dsp:cNvSpPr/>
      </dsp:nvSpPr>
      <dsp:spPr>
        <a:xfrm rot="15120000">
          <a:off x="2241864" y="2001673"/>
          <a:ext cx="2018897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A5893-4195-4692-827D-A71D70FBF240}">
      <dsp:nvSpPr>
        <dsp:cNvPr id="0" name=""/>
        <dsp:cNvSpPr/>
      </dsp:nvSpPr>
      <dsp:spPr>
        <a:xfrm>
          <a:off x="2203452" y="752518"/>
          <a:ext cx="147184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37939" y="787005"/>
        <a:ext cx="1402873" cy="1108503"/>
      </dsp:txXfrm>
    </dsp:sp>
    <dsp:sp modelId="{4D8D33E1-F58A-4785-B06D-18D568F79966}">
      <dsp:nvSpPr>
        <dsp:cNvPr id="0" name=""/>
        <dsp:cNvSpPr/>
      </dsp:nvSpPr>
      <dsp:spPr>
        <a:xfrm rot="17280000">
          <a:off x="3588109" y="2001673"/>
          <a:ext cx="2018897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E4C36-1B89-4413-9E58-F599DDAB7ED5}">
      <dsp:nvSpPr>
        <dsp:cNvPr id="0" name=""/>
        <dsp:cNvSpPr/>
      </dsp:nvSpPr>
      <dsp:spPr>
        <a:xfrm>
          <a:off x="4173571" y="752518"/>
          <a:ext cx="147184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HelveticaNeueLTStd-Lt"/>
            </a:rPr>
            <a:t>Proliferation and D</a:t>
          </a:r>
          <a:r>
            <a:rPr lang="en-US" sz="1700" kern="1200" dirty="0" smtClean="0">
              <a:solidFill>
                <a:schemeClr val="bg1"/>
              </a:solidFill>
            </a:rPr>
            <a:t>ifferentiation</a:t>
          </a:r>
          <a:endParaRPr lang="en-US" sz="1700" kern="1200" dirty="0"/>
        </a:p>
      </dsp:txBody>
      <dsp:txXfrm>
        <a:off x="4208058" y="787005"/>
        <a:ext cx="1402873" cy="1108503"/>
      </dsp:txXfrm>
    </dsp:sp>
    <dsp:sp modelId="{F3B2B342-1046-49D1-8F16-FB86D2E89081}">
      <dsp:nvSpPr>
        <dsp:cNvPr id="0" name=""/>
        <dsp:cNvSpPr/>
      </dsp:nvSpPr>
      <dsp:spPr>
        <a:xfrm rot="19440000">
          <a:off x="4677244" y="2792976"/>
          <a:ext cx="2018897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2EBF7-161B-4FAE-84BD-3E66AC7031DF}">
      <dsp:nvSpPr>
        <dsp:cNvPr id="0" name=""/>
        <dsp:cNvSpPr/>
      </dsp:nvSpPr>
      <dsp:spPr>
        <a:xfrm>
          <a:off x="5767431" y="1910524"/>
          <a:ext cx="147184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01918" y="1945011"/>
        <a:ext cx="1402873" cy="1108503"/>
      </dsp:txXfrm>
    </dsp:sp>
    <dsp:sp modelId="{25BBBCBA-1083-40E0-9EA4-146D0B21D8F9}">
      <dsp:nvSpPr>
        <dsp:cNvPr id="0" name=""/>
        <dsp:cNvSpPr/>
      </dsp:nvSpPr>
      <dsp:spPr>
        <a:xfrm>
          <a:off x="5093257" y="4073332"/>
          <a:ext cx="2018897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304EA-BA35-44B7-BD9C-4671FFA263AC}">
      <dsp:nvSpPr>
        <dsp:cNvPr id="0" name=""/>
        <dsp:cNvSpPr/>
      </dsp:nvSpPr>
      <dsp:spPr>
        <a:xfrm>
          <a:off x="6376231" y="3784219"/>
          <a:ext cx="147184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Clinical applications</a:t>
          </a:r>
          <a:endParaRPr lang="en-US" sz="1700" kern="1200" dirty="0"/>
        </a:p>
      </dsp:txBody>
      <dsp:txXfrm>
        <a:off x="6410718" y="3818706"/>
        <a:ext cx="1402873" cy="1108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3E246-BB2B-4793-933F-A6532615FE51}">
      <dsp:nvSpPr>
        <dsp:cNvPr id="0" name=""/>
        <dsp:cNvSpPr/>
      </dsp:nvSpPr>
      <dsp:spPr>
        <a:xfrm>
          <a:off x="3476490" y="2447885"/>
          <a:ext cx="1666694" cy="16666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application</a:t>
          </a:r>
          <a:endParaRPr lang="en-US" sz="1800" kern="1200" dirty="0"/>
        </a:p>
      </dsp:txBody>
      <dsp:txXfrm>
        <a:off x="3720572" y="2691967"/>
        <a:ext cx="1178530" cy="1178530"/>
      </dsp:txXfrm>
    </dsp:sp>
    <dsp:sp modelId="{F98BD439-5153-47E4-B4E5-C2E0310D72E6}">
      <dsp:nvSpPr>
        <dsp:cNvPr id="0" name=""/>
        <dsp:cNvSpPr/>
      </dsp:nvSpPr>
      <dsp:spPr>
        <a:xfrm rot="16200000">
          <a:off x="3971322" y="1545000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056324" y="1743337"/>
        <a:ext cx="507027" cy="340006"/>
      </dsp:txXfrm>
    </dsp:sp>
    <dsp:sp modelId="{F83AEE1A-89B2-45D7-9279-A2C63BEF0551}">
      <dsp:nvSpPr>
        <dsp:cNvPr id="0" name=""/>
        <dsp:cNvSpPr/>
      </dsp:nvSpPr>
      <dsp:spPr>
        <a:xfrm>
          <a:off x="3726494" y="3783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Parkinson</a:t>
          </a:r>
          <a:endParaRPr lang="en-US" sz="1200" kern="1200" dirty="0"/>
        </a:p>
      </dsp:txBody>
      <dsp:txXfrm>
        <a:off x="3897351" y="174640"/>
        <a:ext cx="824972" cy="824972"/>
      </dsp:txXfrm>
    </dsp:sp>
    <dsp:sp modelId="{ABF6B2CB-D74E-457E-A788-50C91C8D8D87}">
      <dsp:nvSpPr>
        <dsp:cNvPr id="0" name=""/>
        <dsp:cNvSpPr/>
      </dsp:nvSpPr>
      <dsp:spPr>
        <a:xfrm rot="18163636">
          <a:off x="4756816" y="1775642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95862" y="1960485"/>
        <a:ext cx="507027" cy="340006"/>
      </dsp:txXfrm>
    </dsp:sp>
    <dsp:sp modelId="{28EFF6D8-8853-4FAA-8185-856FB729E69C}">
      <dsp:nvSpPr>
        <dsp:cNvPr id="0" name=""/>
        <dsp:cNvSpPr/>
      </dsp:nvSpPr>
      <dsp:spPr>
        <a:xfrm>
          <a:off x="5183038" y="431463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Hepatic diseases</a:t>
          </a:r>
          <a:endParaRPr lang="en-US" sz="1400" kern="1200" dirty="0"/>
        </a:p>
      </dsp:txBody>
      <dsp:txXfrm>
        <a:off x="5353895" y="602320"/>
        <a:ext cx="824972" cy="824972"/>
      </dsp:txXfrm>
    </dsp:sp>
    <dsp:sp modelId="{D941CAE6-1BEE-4C06-B3D0-D42E49A9C50D}">
      <dsp:nvSpPr>
        <dsp:cNvPr id="0" name=""/>
        <dsp:cNvSpPr/>
      </dsp:nvSpPr>
      <dsp:spPr>
        <a:xfrm rot="20127273">
          <a:off x="5292921" y="2394340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300602" y="2542986"/>
        <a:ext cx="507027" cy="340006"/>
      </dsp:txXfrm>
    </dsp:sp>
    <dsp:sp modelId="{8126FFE3-F410-4B09-9428-E0A406E82513}">
      <dsp:nvSpPr>
        <dsp:cNvPr id="0" name=""/>
        <dsp:cNvSpPr/>
      </dsp:nvSpPr>
      <dsp:spPr>
        <a:xfrm>
          <a:off x="6177139" y="1578717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Myocardial infarction</a:t>
          </a:r>
          <a:endParaRPr lang="en-US" sz="1200" kern="1200" dirty="0"/>
        </a:p>
      </dsp:txBody>
      <dsp:txXfrm>
        <a:off x="6347996" y="1749574"/>
        <a:ext cx="824972" cy="824972"/>
      </dsp:txXfrm>
    </dsp:sp>
    <dsp:sp modelId="{4F505A6F-B999-495B-8D7E-EF21951FCFA2}">
      <dsp:nvSpPr>
        <dsp:cNvPr id="0" name=""/>
        <dsp:cNvSpPr/>
      </dsp:nvSpPr>
      <dsp:spPr>
        <a:xfrm rot="490909">
          <a:off x="5409428" y="3204663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410293" y="3305901"/>
        <a:ext cx="507027" cy="340006"/>
      </dsp:txXfrm>
    </dsp:sp>
    <dsp:sp modelId="{ED7E79FD-33A6-4376-BC15-A0364F62D598}">
      <dsp:nvSpPr>
        <dsp:cNvPr id="0" name=""/>
        <dsp:cNvSpPr/>
      </dsp:nvSpPr>
      <dsp:spPr>
        <a:xfrm>
          <a:off x="6393178" y="3081301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Oculopathy</a:t>
          </a:r>
          <a:endParaRPr lang="en-US" sz="1200" kern="1200" dirty="0"/>
        </a:p>
      </dsp:txBody>
      <dsp:txXfrm>
        <a:off x="6564035" y="3252158"/>
        <a:ext cx="824972" cy="824972"/>
      </dsp:txXfrm>
    </dsp:sp>
    <dsp:sp modelId="{A81308F3-A006-4B53-858E-B415AF97FB70}">
      <dsp:nvSpPr>
        <dsp:cNvPr id="0" name=""/>
        <dsp:cNvSpPr/>
      </dsp:nvSpPr>
      <dsp:spPr>
        <a:xfrm rot="2454545">
          <a:off x="5069346" y="3949338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090108" y="4007009"/>
        <a:ext cx="507027" cy="340006"/>
      </dsp:txXfrm>
    </dsp:sp>
    <dsp:sp modelId="{F51ED05E-92F5-47B8-87A5-FE3B1F76A86B}">
      <dsp:nvSpPr>
        <dsp:cNvPr id="0" name=""/>
        <dsp:cNvSpPr/>
      </dsp:nvSpPr>
      <dsp:spPr>
        <a:xfrm>
          <a:off x="5762564" y="4462154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Muscular</a:t>
          </a:r>
          <a:r>
            <a:rPr lang="en-US" sz="1200" kern="1200" dirty="0" smtClean="0"/>
            <a:t> </a:t>
          </a:r>
          <a:r>
            <a:rPr lang="en-US" sz="1400" kern="1200" dirty="0" smtClean="0"/>
            <a:t>dystrophy</a:t>
          </a:r>
          <a:endParaRPr lang="en-US" sz="1400" kern="1200" dirty="0"/>
        </a:p>
      </dsp:txBody>
      <dsp:txXfrm>
        <a:off x="5933421" y="4633011"/>
        <a:ext cx="824972" cy="824972"/>
      </dsp:txXfrm>
    </dsp:sp>
    <dsp:sp modelId="{1B4DC172-9524-4015-8702-462E1A8308C3}">
      <dsp:nvSpPr>
        <dsp:cNvPr id="0" name=""/>
        <dsp:cNvSpPr/>
      </dsp:nvSpPr>
      <dsp:spPr>
        <a:xfrm rot="4418182">
          <a:off x="4380649" y="4391936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41703" y="4423713"/>
        <a:ext cx="507027" cy="340006"/>
      </dsp:txXfrm>
    </dsp:sp>
    <dsp:sp modelId="{9AB3AE2F-780A-4037-A83E-5A5578C021E1}">
      <dsp:nvSpPr>
        <dsp:cNvPr id="0" name=""/>
        <dsp:cNvSpPr/>
      </dsp:nvSpPr>
      <dsp:spPr>
        <a:xfrm>
          <a:off x="4485511" y="5282866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Spinal</a:t>
          </a:r>
          <a:r>
            <a:rPr lang="en-US" sz="1200" kern="1200" dirty="0" smtClean="0"/>
            <a:t> </a:t>
          </a:r>
          <a:r>
            <a:rPr lang="en-US" sz="1400" kern="1200" dirty="0" smtClean="0"/>
            <a:t>cord</a:t>
          </a:r>
          <a:r>
            <a:rPr lang="en-US" sz="1200" kern="1200" dirty="0" smtClean="0"/>
            <a:t> </a:t>
          </a:r>
          <a:r>
            <a:rPr lang="en-US" sz="1400" kern="1200" dirty="0" smtClean="0"/>
            <a:t>injury</a:t>
          </a:r>
          <a:endParaRPr lang="en-US" sz="1400" kern="1200" dirty="0"/>
        </a:p>
      </dsp:txBody>
      <dsp:txXfrm>
        <a:off x="4656368" y="5453723"/>
        <a:ext cx="824972" cy="824972"/>
      </dsp:txXfrm>
    </dsp:sp>
    <dsp:sp modelId="{415253F8-25C5-44B4-83C0-23AA099361E7}">
      <dsp:nvSpPr>
        <dsp:cNvPr id="0" name=""/>
        <dsp:cNvSpPr/>
      </dsp:nvSpPr>
      <dsp:spPr>
        <a:xfrm rot="6381818">
          <a:off x="3561994" y="4391936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670943" y="4423713"/>
        <a:ext cx="507027" cy="340006"/>
      </dsp:txXfrm>
    </dsp:sp>
    <dsp:sp modelId="{86FD13B6-E40C-450A-936D-2506F2285676}">
      <dsp:nvSpPr>
        <dsp:cNvPr id="0" name=""/>
        <dsp:cNvSpPr/>
      </dsp:nvSpPr>
      <dsp:spPr>
        <a:xfrm>
          <a:off x="2967476" y="5282866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Cerebral</a:t>
          </a:r>
          <a:r>
            <a:rPr lang="en-US" sz="1200" kern="1200" dirty="0" smtClean="0"/>
            <a:t> </a:t>
          </a:r>
          <a:r>
            <a:rPr lang="en-US" sz="1400" kern="1200" dirty="0" smtClean="0"/>
            <a:t>ischemia</a:t>
          </a:r>
          <a:endParaRPr lang="en-US" sz="1400" kern="1200" dirty="0"/>
        </a:p>
      </dsp:txBody>
      <dsp:txXfrm>
        <a:off x="3138333" y="5453723"/>
        <a:ext cx="824972" cy="824972"/>
      </dsp:txXfrm>
    </dsp:sp>
    <dsp:sp modelId="{EC809E4B-903C-40A9-92CA-2A0A0A832116}">
      <dsp:nvSpPr>
        <dsp:cNvPr id="0" name=""/>
        <dsp:cNvSpPr/>
      </dsp:nvSpPr>
      <dsp:spPr>
        <a:xfrm rot="8345455">
          <a:off x="2873298" y="3949338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022539" y="4007009"/>
        <a:ext cx="507027" cy="340006"/>
      </dsp:txXfrm>
    </dsp:sp>
    <dsp:sp modelId="{C0BDCE6A-BF51-4DBE-89A8-91D727CF25CC}">
      <dsp:nvSpPr>
        <dsp:cNvPr id="0" name=""/>
        <dsp:cNvSpPr/>
      </dsp:nvSpPr>
      <dsp:spPr>
        <a:xfrm>
          <a:off x="1690424" y="4462154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Stroke</a:t>
          </a:r>
          <a:endParaRPr lang="en-US" sz="1400" kern="1200" dirty="0"/>
        </a:p>
      </dsp:txBody>
      <dsp:txXfrm>
        <a:off x="1861281" y="4633011"/>
        <a:ext cx="824972" cy="824972"/>
      </dsp:txXfrm>
    </dsp:sp>
    <dsp:sp modelId="{B6D49B96-FFD2-4A09-A1FC-DCAE84853341}">
      <dsp:nvSpPr>
        <dsp:cNvPr id="0" name=""/>
        <dsp:cNvSpPr/>
      </dsp:nvSpPr>
      <dsp:spPr>
        <a:xfrm rot="10309091">
          <a:off x="2533216" y="3204663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702354" y="3305901"/>
        <a:ext cx="507027" cy="340006"/>
      </dsp:txXfrm>
    </dsp:sp>
    <dsp:sp modelId="{C4522041-F92A-4F13-A9B8-12DE066DEFEF}">
      <dsp:nvSpPr>
        <dsp:cNvPr id="0" name=""/>
        <dsp:cNvSpPr/>
      </dsp:nvSpPr>
      <dsp:spPr>
        <a:xfrm>
          <a:off x="1059809" y="3081301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lung</a:t>
          </a:r>
          <a:r>
            <a:rPr lang="en-US" sz="1200" kern="1200" dirty="0" smtClean="0"/>
            <a:t> </a:t>
          </a:r>
          <a:r>
            <a:rPr lang="en-US" sz="2000" kern="1200" dirty="0" smtClean="0"/>
            <a:t>injury</a:t>
          </a:r>
          <a:endParaRPr lang="en-US" sz="2000" kern="1200" dirty="0"/>
        </a:p>
      </dsp:txBody>
      <dsp:txXfrm>
        <a:off x="1230666" y="3252158"/>
        <a:ext cx="824972" cy="824972"/>
      </dsp:txXfrm>
    </dsp:sp>
    <dsp:sp modelId="{E764781B-24AB-41F1-A839-85A6A75E404D}">
      <dsp:nvSpPr>
        <dsp:cNvPr id="0" name=""/>
        <dsp:cNvSpPr/>
      </dsp:nvSpPr>
      <dsp:spPr>
        <a:xfrm rot="12272727">
          <a:off x="2649723" y="2394340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12045" y="2542986"/>
        <a:ext cx="507027" cy="340006"/>
      </dsp:txXfrm>
    </dsp:sp>
    <dsp:sp modelId="{29B6BDDF-C930-4559-ACBD-1CCE1F9A6E3A}">
      <dsp:nvSpPr>
        <dsp:cNvPr id="0" name=""/>
        <dsp:cNvSpPr/>
      </dsp:nvSpPr>
      <dsp:spPr>
        <a:xfrm>
          <a:off x="1275848" y="1578717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Neuropathy</a:t>
          </a:r>
          <a:endParaRPr lang="en-US" sz="1200" kern="1200" dirty="0"/>
        </a:p>
      </dsp:txBody>
      <dsp:txXfrm>
        <a:off x="1446705" y="1749574"/>
        <a:ext cx="824972" cy="824972"/>
      </dsp:txXfrm>
    </dsp:sp>
    <dsp:sp modelId="{D63A208F-8C00-40DA-A5DC-D4F679BF8648}">
      <dsp:nvSpPr>
        <dsp:cNvPr id="0" name=""/>
        <dsp:cNvSpPr/>
      </dsp:nvSpPr>
      <dsp:spPr>
        <a:xfrm rot="14236364">
          <a:off x="3185828" y="1775642"/>
          <a:ext cx="677030" cy="566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316785" y="1960485"/>
        <a:ext cx="507027" cy="340006"/>
      </dsp:txXfrm>
    </dsp:sp>
    <dsp:sp modelId="{ADF9BB4E-1F62-4F44-AD51-5870C46ACEFA}">
      <dsp:nvSpPr>
        <dsp:cNvPr id="0" name=""/>
        <dsp:cNvSpPr/>
      </dsp:nvSpPr>
      <dsp:spPr>
        <a:xfrm>
          <a:off x="2269950" y="431463"/>
          <a:ext cx="1166686" cy="1166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Diabete</a:t>
          </a:r>
          <a:endParaRPr lang="en-US" sz="1600" kern="1200" dirty="0"/>
        </a:p>
      </dsp:txBody>
      <dsp:txXfrm>
        <a:off x="2440807" y="602320"/>
        <a:ext cx="824972" cy="824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04717E6-3335-460B-A889-6C186A45E158}" type="datetimeFigureOut">
              <a:rPr lang="fa-IR" smtClean="0"/>
              <a:t>06/04/1443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5B5FB6C-4C75-4C0A-8140-2C4FE51927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540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a-I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fa-I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a-I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65F635-E114-4653-A601-EF2762FD6BAB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3D04D0-1A00-4B00-8D38-F0DE93B26B79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9F730-BCAB-4193-8C21-170FB44E4B8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476685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931E-DE00-4A34-845F-22862C03918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305128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9FFBA6-87C9-4064-AA1B-1805DCB1EDAF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A6524-9D79-43C8-9E46-C1879F40657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993836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E1E3-5A44-4FEA-BB81-E17C35B9707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457530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7E85-2A62-4DAD-9526-42B8E1C721F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549051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CCFD4-3E0A-44B8-9D02-5F2885AE2EB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88122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6016-8C70-472F-8B69-22A59CDD6F1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379454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D51BE-4422-489B-AEAA-1F3D3D1DD67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735254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87E53-9DBC-4D06-8444-9043E9B4C6A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43810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6E73-EA20-444B-B71E-D85BF2D7239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344706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664C8-EBF3-463C-8E8F-0723C74938D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901654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90F8-048E-480C-984C-42B3805297B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953948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25EAC-2A77-4868-B03E-26967615D94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664435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1A8A-3744-43EE-BAF3-6F6F4B6AF9E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56281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5BB80-B603-4446-87F9-1FF844FD6E7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711815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0C63-F8FD-4B8D-8056-4C75EA0B258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35063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C2979-9391-4BCD-9A1C-8B8DCEC280A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448518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6EDC-11F9-475D-8B38-E1CEFF3288F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866887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B575-4321-4AAF-BDE8-31DAF94B9D1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095834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15E2A-D1D3-4F24-AECD-2FE8CD4CC79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75871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9A5E03-3121-42B8-87FB-51FFC304F8C2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a-I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44EBAD-B67C-472C-93A3-300E93EE03A9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.yousefi74156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5472" y="188640"/>
            <a:ext cx="4800600" cy="688700"/>
          </a:xfrm>
        </p:spPr>
        <p:txBody>
          <a:bodyPr/>
          <a:lstStyle/>
          <a:p>
            <a:pPr algn="ctr"/>
            <a:r>
              <a:rPr lang="en-US" altLang="fa-I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GOD</a:t>
            </a:r>
            <a:endParaRPr lang="fa-IR" altLang="fa-I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772816"/>
            <a:ext cx="8244408" cy="396044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Bd"/>
              </a:rPr>
              <a:t>Dental Pulp Stem Cells Derived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Bd"/>
              </a:rPr>
              <a:t>From Adult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Bd"/>
              </a:rPr>
              <a:t>Human Third Molar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Bd"/>
              </a:rPr>
              <a:t>Tooth</a:t>
            </a:r>
          </a:p>
          <a:p>
            <a:pPr algn="l"/>
            <a:endParaRPr lang="en-US" altLang="fa-IR" dirty="0">
              <a:latin typeface="HelveticaNeueLTStd-Bd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             </a:t>
            </a:r>
            <a:r>
              <a:rPr lang="en-US" sz="1800" dirty="0" smtClean="0">
                <a:solidFill>
                  <a:srgbClr val="002060"/>
                </a:solidFill>
              </a:rPr>
              <a:t>Advisor </a:t>
            </a:r>
            <a:r>
              <a:rPr lang="en-US" sz="1800" dirty="0">
                <a:solidFill>
                  <a:srgbClr val="002060"/>
                </a:solidFill>
              </a:rPr>
              <a:t>: </a:t>
            </a:r>
            <a:r>
              <a:rPr lang="en-US" sz="1800" dirty="0" err="1">
                <a:solidFill>
                  <a:srgbClr val="002060"/>
                </a:solidFill>
              </a:rPr>
              <a:t>Dr.Farsinejad</a:t>
            </a:r>
            <a:r>
              <a:rPr lang="en-US" sz="1800" dirty="0">
                <a:solidFill>
                  <a:srgbClr val="002060"/>
                </a:solidFill>
              </a:rPr>
              <a:t/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                   Presented </a:t>
            </a:r>
            <a:r>
              <a:rPr lang="en-US" sz="1800" dirty="0">
                <a:solidFill>
                  <a:srgbClr val="002060"/>
                </a:solidFill>
              </a:rPr>
              <a:t>by : Zahra </a:t>
            </a:r>
            <a:r>
              <a:rPr lang="en-US" sz="1800" dirty="0" err="1">
                <a:solidFill>
                  <a:srgbClr val="002060"/>
                </a:solidFill>
              </a:rPr>
              <a:t>yousefi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                </a:t>
            </a:r>
            <a:r>
              <a:rPr lang="en-US" sz="1600" dirty="0" smtClean="0">
                <a:solidFill>
                  <a:srgbClr val="002060"/>
                </a:solidFill>
                <a:hlinkClick r:id="rId2"/>
              </a:rPr>
              <a:t>z.yousefi74156@gmail.com</a:t>
            </a:r>
            <a:r>
              <a:rPr lang="en-US" sz="1600" dirty="0" smtClean="0">
                <a:solidFill>
                  <a:srgbClr val="002060"/>
                </a:solidFill>
              </a:rPr>
              <a:t>            </a:t>
            </a:r>
            <a:r>
              <a:rPr lang="en-US" dirty="0"/>
              <a:t/>
            </a:r>
            <a:br>
              <a:rPr lang="en-US" dirty="0"/>
            </a:br>
            <a:endParaRPr lang="fa-IR" alt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3D04D0-1A00-4B00-8D38-F0DE93B26B79}" type="slidenum">
              <a:rPr lang="en-US" altLang="fa-IR" smtClean="0"/>
              <a:pPr/>
              <a:t>1</a:t>
            </a:fld>
            <a:endParaRPr lang="en-US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9289032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</a:rPr>
              <a:t>V</a:t>
            </a:r>
            <a:r>
              <a:rPr lang="en-US" b="1" dirty="0" smtClean="0">
                <a:solidFill>
                  <a:srgbClr val="002060"/>
                </a:solidFill>
              </a:rPr>
              <a:t>ary Surface Marker</a:t>
            </a:r>
            <a:endParaRPr lang="fa-IR" sz="28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8000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10</a:t>
            </a:fld>
            <a:endParaRPr lang="en-US" altLang="fa-IR"/>
          </a:p>
        </p:txBody>
      </p:sp>
      <p:sp>
        <p:nvSpPr>
          <p:cNvPr id="5" name="Rectangle 4"/>
          <p:cNvSpPr/>
          <p:nvPr/>
        </p:nvSpPr>
        <p:spPr bwMode="auto">
          <a:xfrm>
            <a:off x="539552" y="1196752"/>
            <a:ext cx="216024" cy="1440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0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82" y="0"/>
            <a:ext cx="822642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Heterogeneity of DPSCs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 donors</a:t>
            </a:r>
          </a:p>
          <a:p>
            <a:r>
              <a:rPr lang="en-US" dirty="0"/>
              <a:t>P</a:t>
            </a:r>
            <a:r>
              <a:rPr lang="en-US" dirty="0" smtClean="0"/>
              <a:t>rogenitors </a:t>
            </a:r>
            <a:r>
              <a:rPr lang="en-US" dirty="0"/>
              <a:t>of </a:t>
            </a:r>
            <a:r>
              <a:rPr lang="en-US" dirty="0" smtClean="0"/>
              <a:t>different lineages</a:t>
            </a:r>
          </a:p>
          <a:p>
            <a:r>
              <a:rPr lang="en-US" dirty="0"/>
              <a:t>C</a:t>
            </a:r>
            <a:r>
              <a:rPr lang="en-US" dirty="0" smtClean="0"/>
              <a:t>onditions </a:t>
            </a:r>
            <a:r>
              <a:rPr lang="en-US" dirty="0"/>
              <a:t>and media </a:t>
            </a:r>
            <a:r>
              <a:rPr lang="en-US" dirty="0" smtClean="0"/>
              <a:t>components</a:t>
            </a:r>
          </a:p>
          <a:p>
            <a:r>
              <a:rPr lang="en-US" dirty="0"/>
              <a:t>I</a:t>
            </a:r>
            <a:r>
              <a:rPr lang="en-US" dirty="0" smtClean="0"/>
              <a:t>solation procedures</a:t>
            </a:r>
          </a:p>
          <a:p>
            <a:r>
              <a:rPr lang="en-US" dirty="0"/>
              <a:t>G</a:t>
            </a:r>
            <a:r>
              <a:rPr lang="en-US" dirty="0" smtClean="0"/>
              <a:t>rowth </a:t>
            </a:r>
            <a:r>
              <a:rPr lang="en-US" dirty="0"/>
              <a:t>factors supplements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11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9258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DPSCs Crosstalk With Microenvironment In Homeostasis</a:t>
            </a:r>
            <a:endParaRPr lang="fa-IR" sz="28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45" y="1721946"/>
            <a:ext cx="3477110" cy="394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12</a:t>
            </a:fld>
            <a:endParaRPr lang="en-US" alt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21946"/>
            <a:ext cx="3048372" cy="241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123728" y="4725144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nionPro-Regular"/>
              </a:rPr>
              <a:t>B</a:t>
            </a:r>
            <a:r>
              <a:rPr lang="en-US" dirty="0" smtClean="0">
                <a:latin typeface="MinionPro-Regular"/>
              </a:rPr>
              <a:t>iochemical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2149593" y="5296514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nionPro-Regular"/>
              </a:rPr>
              <a:t>Mechanical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807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DPSCs Potential Role In Tissue Repair And Flourishment</a:t>
            </a:r>
            <a:endParaRPr lang="fa-I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Differentiation of Dental Pulp Stem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Cells </a:t>
            </a:r>
            <a:r>
              <a:rPr lang="en-US" sz="2200" dirty="0"/>
              <a:t>Into Hepatocytes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Differentiation </a:t>
            </a:r>
            <a:r>
              <a:rPr lang="en-US" sz="2200" dirty="0"/>
              <a:t>of Dental Pulp </a:t>
            </a:r>
            <a:r>
              <a:rPr lang="en-US" sz="2200" dirty="0" smtClean="0"/>
              <a:t>Stem</a:t>
            </a:r>
          </a:p>
          <a:p>
            <a:pPr marL="0" indent="0">
              <a:buNone/>
            </a:pPr>
            <a:r>
              <a:rPr lang="en-US" sz="2200" dirty="0" smtClean="0"/>
              <a:t>    </a:t>
            </a:r>
            <a:r>
              <a:rPr lang="en-US" sz="2200" dirty="0"/>
              <a:t>Cells </a:t>
            </a:r>
            <a:r>
              <a:rPr lang="en-US" sz="2200" dirty="0" smtClean="0"/>
              <a:t>Into Pancreatic </a:t>
            </a:r>
            <a:r>
              <a:rPr lang="en-US" sz="2200" dirty="0"/>
              <a:t>Insulin-Producing Cells</a:t>
            </a:r>
            <a:endParaRPr lang="fa-I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51" y="1600200"/>
            <a:ext cx="2038403" cy="1773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51" y="4439766"/>
            <a:ext cx="2038403" cy="1745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13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4229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Paracrine Activity of DPSCs : </a:t>
            </a:r>
            <a:r>
              <a:rPr lang="en-US" sz="2800" b="1" dirty="0" err="1" smtClean="0">
                <a:solidFill>
                  <a:srgbClr val="002060"/>
                </a:solidFill>
              </a:rPr>
              <a:t>Secretome</a:t>
            </a:r>
            <a:r>
              <a:rPr lang="en-US" sz="2800" b="1" dirty="0" smtClean="0">
                <a:solidFill>
                  <a:srgbClr val="002060"/>
                </a:solidFill>
              </a:rPr>
              <a:t> And Exosomes</a:t>
            </a:r>
            <a:endParaRPr lang="fa-IR" sz="28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772816"/>
            <a:ext cx="822642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76280"/>
            <a:ext cx="2133600" cy="476250"/>
          </a:xfrm>
        </p:spPr>
        <p:txBody>
          <a:bodyPr/>
          <a:lstStyle/>
          <a:p>
            <a:fld id="{260A6524-9D79-43C8-9E46-C1879F40657F}" type="slidenum">
              <a:rPr lang="en-US" altLang="fa-IR" smtClean="0"/>
              <a:pPr/>
              <a:t>14</a:t>
            </a:fld>
            <a:endParaRPr lang="en-US" altLang="fa-I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211960" y="1772816"/>
            <a:ext cx="432048" cy="2880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5613" y="1772816"/>
            <a:ext cx="299963" cy="2880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7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6425" cy="65293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Immunomodulatory Properties of DPSCs</a:t>
            </a:r>
            <a:endParaRPr lang="fa-IR" sz="28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268760"/>
            <a:ext cx="8226425" cy="5326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15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0586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1499757"/>
              </p:ext>
            </p:extLst>
          </p:nvPr>
        </p:nvGraphicFramePr>
        <p:xfrm>
          <a:off x="272805" y="0"/>
          <a:ext cx="8619675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16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38083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04352"/>
            <a:ext cx="8226425" cy="72494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Concluding Remarks And Future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Prospectives</a:t>
            </a:r>
            <a:endParaRPr lang="fa-I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07" y="1439311"/>
            <a:ext cx="82264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more </a:t>
            </a:r>
            <a:r>
              <a:rPr lang="en-US" dirty="0" smtClean="0"/>
              <a:t>comprehensive clinical </a:t>
            </a:r>
            <a:r>
              <a:rPr lang="en-US" dirty="0"/>
              <a:t>applications as compared to </a:t>
            </a:r>
            <a:r>
              <a:rPr lang="en-US" dirty="0" smtClean="0"/>
              <a:t>MSCs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easy </a:t>
            </a:r>
            <a:r>
              <a:rPr lang="en-US" dirty="0" smtClean="0"/>
              <a:t>access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72817"/>
            <a:ext cx="5987620" cy="3672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17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03316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64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/>
              <a:t>research toward standardization of DPSCs’ isolation and culture protocols is still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dentifying </a:t>
            </a:r>
            <a:r>
              <a:rPr lang="en-US" dirty="0"/>
              <a:t>the markers that more specifically and consistently represent DPSCs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/>
              <a:t>studies will also be required to better understand the molecular mechanisms that regulate interactions between </a:t>
            </a:r>
            <a:r>
              <a:rPr lang="en-US" dirty="0" smtClean="0"/>
              <a:t>DPSCs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3555851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18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0427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15616" y="404664"/>
            <a:ext cx="6696744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</a:t>
            </a:r>
            <a:r>
              <a:rPr lang="en-US" sz="2400" dirty="0" smtClean="0">
                <a:solidFill>
                  <a:srgbClr val="FFC000"/>
                </a:solidFill>
              </a:rPr>
              <a:t>mportance </a:t>
            </a:r>
            <a:r>
              <a:rPr lang="en-US" sz="2400" dirty="0">
                <a:solidFill>
                  <a:srgbClr val="FFC000"/>
                </a:solidFill>
              </a:rPr>
              <a:t>of DPSCS as an adult stem cell model </a:t>
            </a:r>
            <a:r>
              <a:rPr lang="en-US" sz="2400" dirty="0" smtClean="0">
                <a:solidFill>
                  <a:srgbClr val="FFC000"/>
                </a:solidFill>
              </a:rPr>
              <a:t>is a prospective </a:t>
            </a:r>
            <a:r>
              <a:rPr lang="en-US" sz="2400" dirty="0">
                <a:solidFill>
                  <a:srgbClr val="FFC000"/>
                </a:solidFill>
              </a:rPr>
              <a:t>contribution in the </a:t>
            </a:r>
            <a:r>
              <a:rPr lang="en-US" sz="2400" dirty="0" smtClean="0">
                <a:solidFill>
                  <a:srgbClr val="FFC000"/>
                </a:solidFill>
              </a:rPr>
              <a:t>future development </a:t>
            </a:r>
            <a:r>
              <a:rPr lang="en-US" sz="2400" dirty="0">
                <a:solidFill>
                  <a:srgbClr val="FFC000"/>
                </a:solidFill>
              </a:rPr>
              <a:t>of </a:t>
            </a:r>
            <a:r>
              <a:rPr lang="en-US" sz="2400" dirty="0" smtClean="0">
                <a:solidFill>
                  <a:srgbClr val="FFC000"/>
                </a:solidFill>
              </a:rPr>
              <a:t>treatment strategies 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for </a:t>
            </a:r>
            <a:r>
              <a:rPr lang="en-US" sz="2400" dirty="0">
                <a:solidFill>
                  <a:srgbClr val="FFC000"/>
                </a:solidFill>
              </a:rPr>
              <a:t>human diseases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19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634948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489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6336704" cy="2050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E73-EA20-444B-B71E-D85BF2D72393}" type="slidenum">
              <a:rPr lang="en-US" altLang="fa-IR" smtClean="0"/>
              <a:pPr/>
              <a:t>2</a:t>
            </a:fld>
            <a:endParaRPr lang="en-US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79512" y="5229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thanks for your attention</a:t>
            </a:r>
            <a:endParaRPr lang="fa-IR" sz="3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20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200060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8531"/>
            <a:ext cx="2956667" cy="792088"/>
          </a:xfrm>
        </p:spPr>
        <p:txBody>
          <a:bodyPr/>
          <a:lstStyle/>
          <a:p>
            <a:r>
              <a:rPr lang="en-US" altLang="fa-IR" b="1" dirty="0" smtClean="0">
                <a:solidFill>
                  <a:srgbClr val="002060"/>
                </a:solidFill>
              </a:rPr>
              <a:t>Object:</a:t>
            </a:r>
            <a:endParaRPr lang="fa-IR" altLang="fa-IR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2555605"/>
              </p:ext>
            </p:extLst>
          </p:nvPr>
        </p:nvGraphicFramePr>
        <p:xfrm>
          <a:off x="683568" y="544679"/>
          <a:ext cx="7848872" cy="617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10145" y="4581128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NeueLTStd-Lt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latin typeface="HelveticaNeueLTStd-Lt"/>
              </a:rPr>
              <a:t>hysiological</a:t>
            </a:r>
            <a:endParaRPr lang="en-US" sz="1600" dirty="0">
              <a:solidFill>
                <a:schemeClr val="bg1"/>
              </a:solidFill>
              <a:latin typeface="HelveticaNeueLTStd-L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elveticaNeueLTStd-Lt"/>
              </a:rPr>
              <a:t>properties</a:t>
            </a:r>
            <a:endParaRPr lang="fa-I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656" y="289970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Std-Lt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HelveticaNeueLTStd-Lt"/>
              </a:rPr>
              <a:t>solation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9832" y="1565468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NeueLTStd-Lt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HelveticaNeueLTStd-Lt"/>
              </a:rPr>
              <a:t>ulture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elveticaNeueLTStd-Lt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HelveticaNeueLTStd-Lt"/>
              </a:rPr>
              <a:t>onditions</a:t>
            </a:r>
            <a:endParaRPr lang="fa-I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0" y="2930481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NeueLTStd-Lt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HelveticaNeueLTStd-Lt"/>
              </a:rPr>
              <a:t>elf-renewal</a:t>
            </a:r>
            <a:endParaRPr lang="fa-IR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FFBA6-87C9-4064-AA1B-1805DCB1EDAF}" type="slidenum">
              <a:rPr lang="en-US" altLang="fa-IR" smtClean="0"/>
              <a:pPr/>
              <a:t>3</a:t>
            </a:fld>
            <a:endParaRPr lang="en-US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 smtClean="0">
                <a:solidFill>
                  <a:srgbClr val="002060"/>
                </a:solidFill>
              </a:rPr>
              <a:t>INTRODOCTION:</a:t>
            </a:r>
            <a:endParaRPr lang="fa-IR" altLang="fa-IR" b="1" dirty="0">
              <a:solidFill>
                <a:srgbClr val="00206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DPSCs </a:t>
            </a:r>
            <a:r>
              <a:rPr lang="en-US" dirty="0">
                <a:solidFill>
                  <a:srgbClr val="002060"/>
                </a:solidFill>
              </a:rPr>
              <a:t>were </a:t>
            </a:r>
            <a:r>
              <a:rPr lang="en-US" dirty="0" smtClean="0">
                <a:solidFill>
                  <a:srgbClr val="002060"/>
                </a:solidFill>
              </a:rPr>
              <a:t>initially</a:t>
            </a:r>
          </a:p>
          <a:p>
            <a:pPr marL="0" indent="0" algn="just">
              <a:buNone/>
            </a:pPr>
            <a:r>
              <a:rPr lang="en-US" altLang="fa-IR" dirty="0">
                <a:solidFill>
                  <a:srgbClr val="002060"/>
                </a:solidFill>
              </a:rPr>
              <a:t> </a:t>
            </a:r>
            <a:r>
              <a:rPr lang="en-US" altLang="fa-IR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en-US" dirty="0" smtClean="0">
                <a:solidFill>
                  <a:srgbClr val="002060"/>
                </a:solidFill>
              </a:rPr>
              <a:t>isolated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characterized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en-US" dirty="0">
                <a:solidFill>
                  <a:srgbClr val="002060"/>
                </a:solidFill>
              </a:rPr>
              <a:t>by </a:t>
            </a:r>
            <a:r>
              <a:rPr lang="en-US" dirty="0" err="1" smtClean="0">
                <a:solidFill>
                  <a:srgbClr val="002060"/>
                </a:solidFill>
              </a:rPr>
              <a:t>Gronthos</a:t>
            </a:r>
            <a:r>
              <a:rPr lang="en-US" dirty="0" smtClean="0">
                <a:solidFill>
                  <a:srgbClr val="002060"/>
                </a:solidFill>
              </a:rPr>
              <a:t> in 2000.</a:t>
            </a:r>
            <a:endParaRPr lang="fa-IR" altLang="fa-I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fa-IR" dirty="0" smtClean="0"/>
              <a:t>   </a:t>
            </a:r>
            <a:endParaRPr lang="fa-IR" alt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214312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4</a:t>
            </a:fld>
            <a:endParaRPr lang="en-US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-171400"/>
            <a:ext cx="840845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Anatomical Structure of The Tooth:</a:t>
            </a:r>
            <a:endParaRPr lang="fa-IR" sz="28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0" y="1484784"/>
            <a:ext cx="792088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5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7451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3635896" y="404664"/>
            <a:ext cx="1728192" cy="79208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fibroblast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8770391">
            <a:off x="2000602" y="1425259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6</a:t>
            </a:fld>
            <a:endParaRPr lang="en-US" altLang="fa-IR" dirty="0"/>
          </a:p>
        </p:txBody>
      </p:sp>
      <p:sp>
        <p:nvSpPr>
          <p:cNvPr id="23" name="Oval 22"/>
          <p:cNvSpPr/>
          <p:nvPr/>
        </p:nvSpPr>
        <p:spPr bwMode="auto">
          <a:xfrm>
            <a:off x="3417366" y="347998"/>
            <a:ext cx="2208287" cy="10801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fibroblast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417366" y="1944584"/>
            <a:ext cx="2208287" cy="10801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macrophage</a:t>
            </a:r>
            <a:endParaRPr lang="fa-IR" sz="1600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17365" y="3892370"/>
            <a:ext cx="2208287" cy="10801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 smtClean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capillaries</a:t>
            </a:r>
            <a:endParaRPr lang="fa-IR" sz="1600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417365" y="5498117"/>
            <a:ext cx="2208287" cy="10801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 smtClean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mesencal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cells</a:t>
            </a:r>
            <a:endParaRPr lang="fa-IR" sz="1600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9378342">
            <a:off x="2166354" y="2583414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324843">
            <a:off x="2107751" y="4021928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490004">
            <a:off x="2000602" y="5301209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244873">
            <a:off x="5813376" y="1373027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174679">
            <a:off x="5781698" y="2530959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9705557">
            <a:off x="5746481" y="4021929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9037238">
            <a:off x="5768340" y="5353432"/>
            <a:ext cx="1224136" cy="43204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99980" y="3072477"/>
            <a:ext cx="1739033" cy="89635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cell-rich zone</a:t>
            </a:r>
            <a:endParaRPr lang="fa-IR" sz="16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091450" y="3072477"/>
            <a:ext cx="1739033" cy="89635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odontoblast</a:t>
            </a:r>
            <a:endParaRPr lang="fa-IR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fa-IR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7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7" cy="85010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Stem Cells In The Tooth Compartments</a:t>
            </a:r>
            <a:endParaRPr lang="fa-I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893634" cy="33123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ources </a:t>
            </a:r>
            <a:r>
              <a:rPr lang="en-US" sz="2800" dirty="0"/>
              <a:t>of dental progenitor </a:t>
            </a:r>
            <a:r>
              <a:rPr lang="en-US" sz="2800" dirty="0" smtClean="0"/>
              <a:t>cells: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DPSC</a:t>
            </a:r>
            <a:endParaRPr lang="en-US" sz="1800" dirty="0">
              <a:latin typeface="Arial Black" panose="020B0A04020102020204" pitchFamily="34" charset="0"/>
            </a:endParaRPr>
          </a:p>
          <a:p>
            <a:r>
              <a:rPr lang="en-US" sz="1800" dirty="0" smtClean="0">
                <a:latin typeface="Arial Black" panose="020B0A04020102020204" pitchFamily="34" charset="0"/>
              </a:rPr>
              <a:t>SHED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PDLSC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DFSC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SCAP</a:t>
            </a:r>
          </a:p>
          <a:p>
            <a:r>
              <a:rPr lang="en-US" sz="1800" dirty="0">
                <a:latin typeface="Arial Black" panose="020B0A04020102020204" pitchFamily="34" charset="0"/>
              </a:rPr>
              <a:t>GING </a:t>
            </a:r>
            <a:r>
              <a:rPr lang="en-US" sz="1800" dirty="0" smtClean="0">
                <a:latin typeface="Arial Black" panose="020B0A04020102020204" pitchFamily="34" charset="0"/>
              </a:rPr>
              <a:t>SC</a:t>
            </a:r>
            <a:endParaRPr lang="fa-IR" sz="1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4903"/>
            <a:ext cx="6048672" cy="356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7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3931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75" y="22385"/>
            <a:ext cx="8226425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DPSCs Isolation Procedures And Culture Conditions:</a:t>
            </a:r>
            <a:endParaRPr lang="fa-I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75" y="1551056"/>
            <a:ext cx="8424937" cy="33843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Sterilization</a:t>
            </a:r>
          </a:p>
          <a:p>
            <a:pPr marL="457200" indent="-457200">
              <a:buAutoNum type="arabicPeriod" startAt="2"/>
            </a:pPr>
            <a:r>
              <a:rPr lang="en-US" sz="2200" dirty="0" smtClean="0"/>
              <a:t>Incision  </a:t>
            </a:r>
          </a:p>
          <a:p>
            <a:pPr marL="457200" indent="-457200">
              <a:buAutoNum type="arabicPeriod" startAt="2"/>
            </a:pPr>
            <a:r>
              <a:rPr lang="en-US" sz="2200" dirty="0" smtClean="0"/>
              <a:t>Digestion </a:t>
            </a:r>
          </a:p>
          <a:p>
            <a:pPr marL="457200" indent="-457200">
              <a:buAutoNum type="arabicPeriod" startAt="2"/>
            </a:pPr>
            <a:r>
              <a:rPr lang="en-US" sz="2200" dirty="0" smtClean="0"/>
              <a:t>Filtering( </a:t>
            </a:r>
            <a:r>
              <a:rPr lang="en-US" sz="2200" dirty="0"/>
              <a:t>40 n</a:t>
            </a:r>
            <a:r>
              <a:rPr lang="en-US" sz="2200" dirty="0" smtClean="0"/>
              <a:t>m )</a:t>
            </a:r>
          </a:p>
          <a:p>
            <a:pPr marL="457200" indent="-457200">
              <a:buAutoNum type="arabicPeriod" startAt="2"/>
            </a:pPr>
            <a:r>
              <a:rPr lang="en-US" sz="2200" dirty="0" smtClean="0"/>
              <a:t>Culture</a:t>
            </a: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5543434" cy="3744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6524-9D79-43C8-9E46-C1879F40657F}" type="slidenum">
              <a:rPr lang="en-US" altLang="fa-IR" smtClean="0"/>
              <a:pPr/>
              <a:t>8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3732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DPSCs Markers</a:t>
            </a:r>
            <a:endParaRPr lang="fa-IR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2" y="1547412"/>
            <a:ext cx="8226425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15964"/>
            <a:ext cx="2133600" cy="476250"/>
          </a:xfrm>
        </p:spPr>
        <p:txBody>
          <a:bodyPr/>
          <a:lstStyle/>
          <a:p>
            <a:fld id="{260A6524-9D79-43C8-9E46-C1879F40657F}" type="slidenum">
              <a:rPr lang="en-US" altLang="fa-IR" smtClean="0"/>
              <a:pPr/>
              <a:t>9</a:t>
            </a:fld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00305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4th Theme Collection-Ghalamo (10)</Template>
  <TotalTime>1011</TotalTime>
  <Words>301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Arial</vt:lpstr>
      <vt:lpstr>Arial Black</vt:lpstr>
      <vt:lpstr>Arial Rounded MT Bold</vt:lpstr>
      <vt:lpstr>HelveticaNeueLTStd-Bd</vt:lpstr>
      <vt:lpstr>HelveticaNeueLTStd-Lt</vt:lpstr>
      <vt:lpstr>MinionPro-Regular</vt:lpstr>
      <vt:lpstr>Wingdings</vt:lpstr>
      <vt:lpstr>Office Theme</vt:lpstr>
      <vt:lpstr>1_Default Design</vt:lpstr>
      <vt:lpstr>IN THE NAME OF GOD</vt:lpstr>
      <vt:lpstr>PowerPoint Presentation</vt:lpstr>
      <vt:lpstr>Object:</vt:lpstr>
      <vt:lpstr>INTRODOCTION:</vt:lpstr>
      <vt:lpstr>Anatomical Structure of The Tooth:</vt:lpstr>
      <vt:lpstr>PowerPoint Presentation</vt:lpstr>
      <vt:lpstr>Stem Cells In The Tooth Compartments</vt:lpstr>
      <vt:lpstr>DPSCs Isolation Procedures And Culture Conditions:</vt:lpstr>
      <vt:lpstr>DPSCs Markers</vt:lpstr>
      <vt:lpstr> Vary Surface Marker</vt:lpstr>
      <vt:lpstr>Heterogeneity of DPSCs</vt:lpstr>
      <vt:lpstr>DPSCs Crosstalk With Microenvironment In Homeostasis</vt:lpstr>
      <vt:lpstr>DPSCs Potential Role In Tissue Repair And Flourishment</vt:lpstr>
      <vt:lpstr>Paracrine Activity of DPSCs : Secretome And Exosomes</vt:lpstr>
      <vt:lpstr>Immunomodulatory Properties of DPSCs</vt:lpstr>
      <vt:lpstr>PowerPoint Presentation</vt:lpstr>
      <vt:lpstr>Concluding Remarks And Future Prospectives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Sepehr Rayaneh</dc:creator>
  <cp:lastModifiedBy>Sepehr Rayaneh</cp:lastModifiedBy>
  <cp:revision>77</cp:revision>
  <dcterms:created xsi:type="dcterms:W3CDTF">2022-01-03T16:01:27Z</dcterms:created>
  <dcterms:modified xsi:type="dcterms:W3CDTF">2022-01-07T14:33:10Z</dcterms:modified>
</cp:coreProperties>
</file>