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Bitter Medium"/>
      <p:regular r:id="rId17"/>
    </p:embeddedFont>
    <p:embeddedFont>
      <p:font typeface="Bitter Medium"/>
      <p:regular r:id="rId18"/>
    </p:embeddedFont>
    <p:embeddedFont>
      <p:font typeface="Bitter Medium"/>
      <p:regular r:id="rId19"/>
    </p:embeddedFont>
    <p:embeddedFont>
      <p:font typeface="Bitter Medium"/>
      <p:regular r:id="rId20"/>
    </p:embeddedFont>
    <p:embeddedFont>
      <p:font typeface="Open Sans"/>
      <p:regular r:id="rId21"/>
    </p:embeddedFont>
    <p:embeddedFont>
      <p:font typeface="Open Sans"/>
      <p:regular r:id="rId22"/>
    </p:embeddedFont>
    <p:embeddedFont>
      <p:font typeface="Open Sans"/>
      <p:regular r:id="rId23"/>
    </p:embeddedFont>
    <p:embeddedFont>
      <p:font typeface="Open Sans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20973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Combination Cancer Treatment: Using Engineered DNAzyme Molecular Machines for Dynamic Inter- and Intracellular Regulation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00503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presentation explores a novel combination cancer therapy using engineered DNAzyme molecular machines to dynamically regulate cell-cell interactions and intracellular processes, ultimately leading to cancer cell apoptosis.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72869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4801EB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18448" y="6861334"/>
            <a:ext cx="11346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spc="-36" kern="0" dirty="0">
                <a:solidFill>
                  <a:srgbClr val="FFFFFF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RR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6711791"/>
            <a:ext cx="270260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spc="-36" kern="0" dirty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RAHA RAHNAMA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73689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Next Steps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8583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Further research and development are crucial to translate this promising technology into a clinically viable cancer treatment.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7667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Collaboration between researchers, clinicians, and industry partners is essential to accelerate the progress of this innovative therapy.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06023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The Challenge of Current Cancer Therapies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Side Effects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Traditional chemotherapy drugs, while effective, often cause severe side effects by damaging healthy cells.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Limited Efficacy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Combination therapies, such as immunotherapy with nanoparticle-based drug delivery, have shown promise but still face limitations in achieving optimal efficacy.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3874" y="758190"/>
            <a:ext cx="7649051" cy="1334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250"/>
              </a:lnSpc>
              <a:buNone/>
            </a:pPr>
            <a:r>
              <a:rPr lang="en-US" sz="4200" spc="-126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Dynamic Regulation of Cell-Cell Interactions</a:t>
            </a:r>
            <a:endParaRPr lang="en-US" sz="42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874" y="2413397"/>
            <a:ext cx="1067872" cy="15721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2024" y="2626876"/>
            <a:ext cx="2669619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spc="-63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Recognition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22024" y="3088600"/>
            <a:ext cx="6260902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spc="-34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DNAzyme molecular machine specifically recognizes cancer cells through an aptamer targeting the MUC-1 protein.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874" y="3985498"/>
            <a:ext cx="1067872" cy="191381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22024" y="4198977"/>
            <a:ext cx="2669619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spc="-63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Approaching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22024" y="4660702"/>
            <a:ext cx="6260902" cy="1025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spc="-34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acidic tumor microenvironment triggers the folding of an i-motif sequence, shortening the distance between T-cells and cancer cells.</a:t>
            </a:r>
            <a:endParaRPr lang="en-US" sz="16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874" y="5899309"/>
            <a:ext cx="1067872" cy="15721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22024" y="6112788"/>
            <a:ext cx="2669619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spc="-63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Disassembly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22024" y="6574512"/>
            <a:ext cx="6260902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spc="-34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Zinc ions activate the DNAzyme, cleaving the substrate and releasing T-cells from the cancer cells.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13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Intracellular Control of Mitochondria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29044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2829044"/>
            <a:ext cx="30152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Mitochondrial Targeting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319463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DNAzyme molecular machine, engineered with mitochondria location peptides, is delivered into cancer cells.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272082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30534" y="42720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Aggregation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762500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DNAzyme and its substrate hybridize, causing mitochondria to aggregate and generate excessive ROS.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715119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70815" y="57151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Disassembly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620553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Zinc ions activate the DNAzyme, cleaving the substrate and disassembling the mitochondrial aggregates.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60490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Experimental Validation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External Regulation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Experiments demonstrated the dynamic regulation of T-cell/cancer cell interactions, including recognition, approaching, and disassembly.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Internal Regulation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Mitochondrial aggregation was observed in PANC-1 cells, leading to increased ROS production and cancer cell death.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30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Combination Therapy: Synergistic Effects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External Control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37566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DNAzyme molecular machine regulates T-cell/cancer cell interactions, enhancing the immune response.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Internal Control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37566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DNAzyme molecular machine induces mitochondrial aggregation, increasing ROS production and promoting apoptosis.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51421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8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Synergistic Effect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37627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combination therapy showed a significant increase in cancer cell killing compared to individual treatments.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068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Advantages of the DNAzyme Molecular Machine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19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3456" y="3204686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Dynamic Regulation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6100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DNAzyme molecular machine allows for precise control of cell-cell interactions and intracellular processes.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119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52154" y="3204686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Targeted Delivery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6100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aptamer and mitochondria location peptides ensure targeted delivery of the DNAzyme molecular machine.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90657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56667" y="5991582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9065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Minimal Side Effects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3969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DNAzyme molecular machine is designed to minimize cytotoxicity to normal cells.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6888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Future Directions and Applications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32660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120396"/>
            <a:ext cx="229195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Further research is needed to optimize the DNAzyme molecular machine and explore its potential in various cancer types.</a:t>
            </a:r>
            <a:endParaRPr lang="en-US" sz="175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04" y="3326606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25904" y="4120396"/>
            <a:ext cx="22920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Clinical trials are necessary to evaluate the safety and efficacy of the combination therapy in human patients.</a:t>
            </a:r>
            <a:endParaRPr lang="en-US" sz="175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138" y="3326606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058138" y="4120396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DNAzyme molecular machine could be tailored to individual patients based on their specific tumor characteristics.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5543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60437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novel combination cancer therapy using engineered DNAzyme molecular machines holds significant promise for improving cancer treatment outcomes.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94823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dynamic regulation of cell-cell interactions and intracellular processes offers a powerful approach for targeted and nontoxic cancer therapy.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2025-02-24T19:40:20Z</dcterms:created>
  <dcterms:modified xsi:type="dcterms:W3CDTF">2025-02-24T19:40:20Z</dcterms:modified>
</cp:coreProperties>
</file>